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3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6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3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5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8348-28C8-4D22-AE69-86FCBBF8D14A}" type="datetimeFigureOut">
              <a:rPr lang="en-US" smtClean="0"/>
              <a:t>Wed 01.02.17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BE0B-8A7D-4E8A-8B94-F744ED595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"/>
            <a:ext cx="9144000" cy="789709"/>
          </a:xfrm>
        </p:spPr>
        <p:txBody>
          <a:bodyPr>
            <a:normAutofit/>
          </a:bodyPr>
          <a:lstStyle/>
          <a:p>
            <a:r>
              <a:rPr lang="en-US" sz="4300" dirty="0" smtClean="0"/>
              <a:t>Flexbox </a:t>
            </a:r>
            <a:r>
              <a:rPr lang="ru-RU" sz="4300" dirty="0" smtClean="0"/>
              <a:t>модель</a:t>
            </a:r>
            <a:endParaRPr lang="en-US" sz="4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09" y="1635012"/>
            <a:ext cx="9790581" cy="35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4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74320"/>
            <a:ext cx="91440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Свойства </a:t>
            </a:r>
            <a:r>
              <a:rPr lang="en-US" dirty="0" smtClean="0"/>
              <a:t>flex</a:t>
            </a:r>
            <a:r>
              <a:rPr lang="ru-RU" dirty="0" smtClean="0"/>
              <a:t>-контейнера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9541" y="1321724"/>
            <a:ext cx="900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свойство </a:t>
            </a:r>
            <a:r>
              <a:rPr lang="ru-RU" sz="1600" dirty="0" smtClean="0"/>
              <a:t>устанавливается </a:t>
            </a:r>
            <a:r>
              <a:rPr lang="ru-RU" sz="1600" dirty="0"/>
              <a:t>только для родительского контейнера и все его непосредственные дочерние элементы автоматически станут </a:t>
            </a:r>
            <a:r>
              <a:rPr lang="ru-RU" sz="1600" dirty="0" err="1"/>
              <a:t>flex</a:t>
            </a:r>
            <a:r>
              <a:rPr lang="ru-RU" sz="1600" dirty="0"/>
              <a:t>-элементами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86509" y="2225750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flex-direction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6509" y="1321724"/>
            <a:ext cx="227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display: flex;</a:t>
            </a:r>
          </a:p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display: inline-flex;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9541" y="2225750"/>
            <a:ext cx="467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row | row-reverse | column | column-reverse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9540" y="2595082"/>
            <a:ext cx="900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Это свойство указывает, как </a:t>
            </a:r>
            <a:r>
              <a:rPr lang="ru-RU" sz="1600" dirty="0" err="1" smtClean="0"/>
              <a:t>flex</a:t>
            </a:r>
            <a:r>
              <a:rPr lang="ru-RU" sz="1600" dirty="0" smtClean="0"/>
              <a:t>-элементы выкладываются во </a:t>
            </a:r>
            <a:r>
              <a:rPr lang="ru-RU" sz="1600" dirty="0" err="1" smtClean="0"/>
              <a:t>flex</a:t>
            </a:r>
            <a:r>
              <a:rPr lang="ru-RU" sz="1600" dirty="0" smtClean="0"/>
              <a:t>-контейнере, путём установки направления главной оси </a:t>
            </a:r>
            <a:r>
              <a:rPr lang="ru-RU" sz="1600" dirty="0" err="1" smtClean="0"/>
              <a:t>flex</a:t>
            </a:r>
            <a:r>
              <a:rPr lang="ru-RU" sz="1600" dirty="0" smtClean="0"/>
              <a:t>-контейнера. Они могут выкладываться в двух главных направлениях, горизонтально, как строки и вертикально, как колонки.</a:t>
            </a: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2" y="5119205"/>
            <a:ext cx="2910654" cy="14611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60" y="5119205"/>
            <a:ext cx="2910655" cy="14611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2" y="4016657"/>
            <a:ext cx="4193952" cy="8723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31" y="4000115"/>
            <a:ext cx="4297384" cy="8938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99539" y="3369419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row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922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74320"/>
            <a:ext cx="91440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Свойства </a:t>
            </a:r>
            <a:r>
              <a:rPr lang="en-US" dirty="0" smtClean="0"/>
              <a:t>flex</a:t>
            </a:r>
            <a:r>
              <a:rPr lang="ru-RU" dirty="0" smtClean="0"/>
              <a:t>-контейнера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760" y="136565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flex-wrap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2792" y="1365659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err="1" smtClean="0">
                <a:solidFill>
                  <a:srgbClr val="444444"/>
                </a:solidFill>
                <a:effectLst/>
                <a:latin typeface="Meslo Light Regular"/>
              </a:rPr>
              <a:t>nowrap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 | wrap | wrap-reverse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2792" y="1897808"/>
            <a:ext cx="900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Свойство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flex-wrap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управляет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тем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как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flex-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контейнер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будет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выкладывать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свои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элементы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—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одну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строку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или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несколько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и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направлением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котором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будут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укладываться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новые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строки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32791" y="2482583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nowrap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5" y="3329976"/>
            <a:ext cx="5551022" cy="11546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66" y="3331903"/>
            <a:ext cx="4538133" cy="11526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56" y="4960076"/>
            <a:ext cx="5567887" cy="14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74320"/>
            <a:ext cx="91440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Свойства </a:t>
            </a:r>
            <a:r>
              <a:rPr lang="en-US" dirty="0" smtClean="0"/>
              <a:t>flex</a:t>
            </a:r>
            <a:r>
              <a:rPr lang="ru-RU" dirty="0" smtClean="0"/>
              <a:t>-контейнера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760" y="1365659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justify-content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2792" y="1365659"/>
            <a:ext cx="6256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flex-start | flex-end | center | space-between | space-around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2792" y="1897808"/>
            <a:ext cx="900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Свойство 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justify-content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выравнивает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-элементы по главной оси текущей строки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-контейнера. Оно помогает распределить оставшееся свободное пространство, в случаях, если все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-элементы в строке негибкие, или гибкие, но достигли своего максимального размера.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2791" y="2722345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flex-start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1" y="4438417"/>
            <a:ext cx="3819137" cy="794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86" y="3311943"/>
            <a:ext cx="3819137" cy="7943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54" y="3311943"/>
            <a:ext cx="3819137" cy="7943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85" y="5564891"/>
            <a:ext cx="3819137" cy="7943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54" y="5559857"/>
            <a:ext cx="3819137" cy="79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74320"/>
            <a:ext cx="91440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Свойства </a:t>
            </a:r>
            <a:r>
              <a:rPr lang="en-US" dirty="0" smtClean="0"/>
              <a:t>flex</a:t>
            </a:r>
            <a:r>
              <a:rPr lang="ru-RU" dirty="0" smtClean="0"/>
              <a:t>-контейнера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760" y="1365659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align-items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2792" y="1365659"/>
            <a:ext cx="4833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flex-start | flex-end | center | baseline | stretch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2792" y="1897808"/>
            <a:ext cx="900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-элементы могут быть выровнены вдоль поперечной оси текущей строки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-контейнера, подобно 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justify-content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но в перпендикулярном направлении. Это свойство устанавливает выравнивание по умолчанию для всех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-элементов, в том числе и для анонимных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-элементов.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2791" y="2722345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stretch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07" y="4580190"/>
            <a:ext cx="3573500" cy="857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08" y="4580190"/>
            <a:ext cx="3573500" cy="857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07" y="3393307"/>
            <a:ext cx="3573500" cy="857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08" y="3393307"/>
            <a:ext cx="3573500" cy="857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73" y="5767073"/>
            <a:ext cx="3573500" cy="8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0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74320"/>
            <a:ext cx="91440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Свойства </a:t>
            </a:r>
            <a:r>
              <a:rPr lang="en-US" dirty="0" smtClean="0"/>
              <a:t>flex</a:t>
            </a:r>
            <a:r>
              <a:rPr lang="ru-RU" dirty="0" smtClean="0"/>
              <a:t>-контейнера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760" y="1365659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align-content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2792" y="1365659"/>
            <a:ext cx="7136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flex-start | flex-end | center | space-between | space-around | stretch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2792" y="1897808"/>
            <a:ext cx="900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Свойство 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align-content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выравнивает </a:t>
            </a:r>
            <a:r>
              <a:rPr kumimoji="0" lang="ru-RU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строки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-контейнера во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-контейнере, когда есть дополнительное пространство по поперечной оси, подобно тому, как 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justify-content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выравнивает отдельные элементы по поперечной оси</a:t>
            </a: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lang="ru-RU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(align-items</a:t>
            </a:r>
            <a:r>
              <a:rPr lang="ru-RU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выравнивает </a:t>
            </a:r>
            <a:r>
              <a:rPr lang="ru-RU" altLang="en-US" sz="16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элементы</a:t>
            </a:r>
            <a:r>
              <a:rPr lang="ru-RU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внутри строки</a:t>
            </a:r>
            <a:r>
              <a:rPr lang="en-US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r>
              <a:rPr lang="ru-RU" altLang="en-US" sz="1600" dirty="0" smtClean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32791" y="2722345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stretch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77" y="3292062"/>
            <a:ext cx="2364040" cy="11867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32" y="3292062"/>
            <a:ext cx="2364040" cy="11867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7" y="3292062"/>
            <a:ext cx="2364040" cy="11867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32" y="5042067"/>
            <a:ext cx="2364040" cy="11867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87" y="5042067"/>
            <a:ext cx="2364040" cy="11867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777" y="5042908"/>
            <a:ext cx="2364040" cy="11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5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74320"/>
            <a:ext cx="91440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Свойства </a:t>
            </a:r>
            <a:r>
              <a:rPr lang="en-US" dirty="0" smtClean="0"/>
              <a:t>flex</a:t>
            </a:r>
            <a:r>
              <a:rPr lang="ru-RU" dirty="0" smtClean="0"/>
              <a:t>-элемента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1073" y="1149058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flex-grow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74105" y="1149058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&lt;number&gt;</a:t>
            </a:r>
            <a:r>
              <a:rPr lang="ru-RU" b="0" i="0" dirty="0" smtClean="0">
                <a:solidFill>
                  <a:srgbClr val="444444"/>
                </a:solidFill>
                <a:effectLst/>
                <a:latin typeface="Meslo Light Regular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4105" y="1544694"/>
            <a:ext cx="900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Это свойство указывает фактор растягивания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-элемента, который определяет, насколько будет </a:t>
            </a:r>
            <a:r>
              <a:rPr kumimoji="0" lang="ru-RU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растянут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 относительно оставшихся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-элементов во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-контейнере при распределении положительного свободного пространства.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4105" y="2375691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lang="en-US" altLang="en-US" sz="16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1074" y="3145294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flex-shrink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74106" y="314529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&lt;number&gt;</a:t>
            </a:r>
            <a:r>
              <a:rPr lang="ru-RU" b="0" i="0" dirty="0" smtClean="0">
                <a:solidFill>
                  <a:srgbClr val="444444"/>
                </a:solidFill>
                <a:effectLst/>
                <a:latin typeface="Meslo Light Regular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4105" y="3530176"/>
            <a:ext cx="900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Это свойство указывает фактор гибкого растягивания, который определяет, насколько будет </a:t>
            </a:r>
            <a:r>
              <a:rPr kumimoji="0" lang="ru-RU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сужен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 относительно оставшихся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-элементов во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-контейнере при распределении отрицательного свободного пространства.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74106" y="4371927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lang="ru-RU" altLang="en-US" sz="16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1075" y="504696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flex-basis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74107" y="5046964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auto | &lt;width</a:t>
            </a:r>
            <a:r>
              <a:rPr lang="ru-RU" b="0" i="0" dirty="0" smtClean="0">
                <a:solidFill>
                  <a:srgbClr val="444444"/>
                </a:solidFill>
                <a:effectLst/>
                <a:latin typeface="Meslo Light Regular"/>
              </a:rPr>
              <a:t>&gt;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 || &lt;height&gt;</a:t>
            </a:r>
            <a:r>
              <a:rPr lang="ru-RU" b="0" i="0" dirty="0" smtClean="0">
                <a:solidFill>
                  <a:srgbClr val="444444"/>
                </a:solidFill>
                <a:effectLst/>
                <a:latin typeface="Meslo Light Regular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74106" y="5501325"/>
            <a:ext cx="900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Это свойство принимает те же самые значения, что 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width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height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и указывает исходный главный размер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-элемента, прежде чем свободное пространство распределится в соответствии с факторами гибкости.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74106" y="6328678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lang="en-US" altLang="en-US" sz="16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auto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840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74320"/>
            <a:ext cx="91440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Свойства </a:t>
            </a:r>
            <a:r>
              <a:rPr lang="en-US" dirty="0" smtClean="0"/>
              <a:t>flex</a:t>
            </a:r>
            <a:r>
              <a:rPr lang="ru-RU" dirty="0" smtClean="0"/>
              <a:t>-элемента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1324" y="173973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align-self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4356" y="1739732"/>
            <a:ext cx="546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auto | flex-start | flex-end | center | baseline | stretch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4356" y="2271881"/>
            <a:ext cx="900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Свойство 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align-self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переопределяет выравнивание по умолчанию (или то, что указано в 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align-items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 для отдельных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-элементов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4355" y="2876255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auto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64" y="3488359"/>
            <a:ext cx="63500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9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274320"/>
            <a:ext cx="9144000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Свойства </a:t>
            </a:r>
            <a:r>
              <a:rPr lang="en-US" dirty="0" smtClean="0"/>
              <a:t>flex</a:t>
            </a:r>
            <a:r>
              <a:rPr lang="ru-RU" dirty="0" smtClean="0"/>
              <a:t>-элемента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4571" y="156469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order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7603" y="156469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 smtClean="0">
                <a:solidFill>
                  <a:srgbClr val="444444"/>
                </a:solidFill>
                <a:effectLst/>
                <a:latin typeface="Meslo Light Regular"/>
              </a:rPr>
              <a:t>&lt;number&gt;</a:t>
            </a:r>
            <a:r>
              <a:rPr lang="ru-RU" b="0" i="0" dirty="0" smtClean="0">
                <a:solidFill>
                  <a:srgbClr val="444444"/>
                </a:solidFill>
                <a:effectLst/>
                <a:latin typeface="Meslo Light Regular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7603" y="1960330"/>
            <a:ext cx="9004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Свойство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order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определя</a:t>
            </a:r>
            <a:r>
              <a:rPr lang="ru-RU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е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т порядок, в котором дочерние элементы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-контейнера появляются внутри него. По умолчанию,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-элементы следуют один за другим по мере добавления во </a:t>
            </a:r>
            <a:r>
              <a:rPr kumimoji="0" lang="ru-RU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flex</a:t>
            </a: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-контейнер.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7603" y="2791327"/>
            <a:ext cx="9004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по умолчанию </a:t>
            </a:r>
            <a:r>
              <a:rPr lang="en-US" altLang="en-US" sz="16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kumimoji="0" lang="ru-RU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03" y="3300478"/>
            <a:ext cx="6350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5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Meslo Light Regular</vt:lpstr>
      <vt:lpstr>Office Theme</vt:lpstr>
      <vt:lpstr>Flexbox модель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модель</dc:title>
  <dc:creator>manowar</dc:creator>
  <cp:lastModifiedBy>manowar</cp:lastModifiedBy>
  <cp:revision>19</cp:revision>
  <dcterms:created xsi:type="dcterms:W3CDTF">2017-02-01T20:18:27Z</dcterms:created>
  <dcterms:modified xsi:type="dcterms:W3CDTF">2017-02-01T21:26:44Z</dcterms:modified>
</cp:coreProperties>
</file>