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3DBA5-2660-4856-A433-394B2B3EBC88}" type="datetimeFigureOut">
              <a:rPr lang="ru-RU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EFC8E-92DF-4829-8C69-BBCE68A0D9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95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8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8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62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1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3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7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5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8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8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JavaScript</a:t>
            </a:r>
            <a:endParaRPr lang="RU-RU" dirty="0" err="1">
              <a:latin typeface="Corbe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данных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Примитивы: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Число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number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777;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Строка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string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string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 или '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string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';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Логический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; или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Специальное значение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Специальное значение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56617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данных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Объект: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Объект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object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{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sampleKey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: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sampleValue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"};</a:t>
            </a:r>
          </a:p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Подвиды типа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object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Массив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array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["element1", "element2",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elementN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"];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Функция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function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function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myFunction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() {};</a:t>
            </a:r>
          </a:p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Оператор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typeof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: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typeof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someValue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BB8A00"/>
                </a:solidFill>
                <a:latin typeface="Corbel"/>
              </a:rPr>
              <a:t>&lt;!&gt; Все объекты являются ссылочными типами.</a:t>
            </a:r>
          </a:p>
          <a:p>
            <a:pPr marL="0" indent="0">
              <a:buNone/>
            </a:pPr>
            <a:endParaRPr lang="RU-RU" dirty="0">
              <a:solidFill>
                <a:srgbClr val="59595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61864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Подключение на страницу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 теге </a:t>
            </a:r>
            <a:r>
              <a:rPr lang="RU-RU" dirty="0" err="1"/>
              <a:t>script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&gt;&lt;/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Через </a:t>
            </a:r>
            <a:r>
              <a:rPr lang="RU-RU" dirty="0" err="1"/>
              <a:t>аттрибут</a:t>
            </a:r>
            <a:r>
              <a:rPr lang="RU-RU" dirty="0"/>
              <a:t> </a:t>
            </a:r>
            <a:r>
              <a:rPr lang="RU-RU" dirty="0" err="1"/>
              <a:t>src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 </a:t>
            </a:r>
            <a:r>
              <a:rPr lang="RU-RU" dirty="0" err="1"/>
              <a:t>src</a:t>
            </a:r>
            <a:r>
              <a:rPr lang="RU-RU" dirty="0"/>
              <a:t>="путь/к/файлу/файл.js"&gt;&lt;/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RU-RU" dirty="0" err="1"/>
              <a:t>defer</a:t>
            </a:r>
            <a:r>
              <a:rPr lang="RU-RU" dirty="0"/>
              <a:t> и </a:t>
            </a:r>
            <a:r>
              <a:rPr lang="RU-RU" dirty="0" err="1"/>
              <a:t>async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&lt;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script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src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="путь/к/файлу/файл.js"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defer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&gt;&lt;/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script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&lt;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script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src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="путь/к/файлу/файл.js"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async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&gt;&lt;/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script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&gt;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420641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Форматирование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Точки с запятой по окончании операции.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alert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Hello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world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Именование переменных и функций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lowerCamelCase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(Верблюжья нотация).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thisIsMyVariable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Just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text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Именование классов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UpperCamelCase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(Верблюжья нотация).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function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ThisIsMyClass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() {};</a:t>
            </a:r>
            <a:endParaRPr lang="EN-US" dirty="0">
              <a:solidFill>
                <a:srgbClr val="595959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Именование констант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SCREAMING_SNAKE_CASE(Змеиный регистр)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THIS_IS_MY_CONSTANT =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Just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text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rgbClr val="595959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rgbClr val="59595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962855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Комментарии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Однострочный комментарий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// Это однострочный комментарий, этот код не выполнится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alert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My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message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Многострочный комментарий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/* Это многострочный комментарий.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    Этот код также не выполнится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   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alert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My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message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*/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rgbClr val="59595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338127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Горячие клавиши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Копирование текста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ctrl+c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Вырезание текста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ctrl+x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Вставка текста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ctrl+v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Быстрое сохранение файла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ctrl+s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Дублирование строки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ctrl+d</a:t>
            </a:r>
          </a:p>
        </p:txBody>
      </p:sp>
    </p:spTree>
    <p:extLst>
      <p:ext uri="{BB962C8B-B14F-4D97-AF65-F5344CB8AC3E}">
        <p14:creationId xmlns:p14="http://schemas.microsoft.com/office/powerpoint/2010/main" val="8377380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Дополнительные инструменты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Макросы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Повторение записи действий пользователя.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Corbel"/>
              </a:rPr>
              <a:t>Снипеты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Написание более объёмного кода из его более короткой записи или аббревиатуры.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3020819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Отладка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Всплывающее окно или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alert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!Прерывает выполнение кода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alert("Моё всплывающее сообщение");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Вывод в консоль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console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console.log("Моя отладочная информация");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Отладка инструментами браузера и команда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debagger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!Прерывает выполнение кода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debagger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128852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Строгий режим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Директива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strict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strict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086252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Переменные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Объявление переменной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myVariable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;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Присваивание значения переменной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myVariable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text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Переопределение переменной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myVariable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new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sample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text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Именование переменных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azAZ09$_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Именование констант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MY_CONSTANT =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text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592576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Рамка</vt:lpstr>
      <vt:lpstr>JavaScript</vt:lpstr>
      <vt:lpstr>Подключение на страницу</vt:lpstr>
      <vt:lpstr>Форматирование</vt:lpstr>
      <vt:lpstr>Комментарии</vt:lpstr>
      <vt:lpstr>Горячие клавиши</vt:lpstr>
      <vt:lpstr>Дополнительные инструменты</vt:lpstr>
      <vt:lpstr>Отладка</vt:lpstr>
      <vt:lpstr>Строгий режим</vt:lpstr>
      <vt:lpstr>Переменные</vt:lpstr>
      <vt:lpstr>Типы данных</vt:lpstr>
      <vt:lpstr>Типы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</cp:revision>
  <dcterms:created xsi:type="dcterms:W3CDTF">2012-07-30T23:42:41Z</dcterms:created>
  <dcterms:modified xsi:type="dcterms:W3CDTF">2016-12-13T19:54:21Z</dcterms:modified>
</cp:coreProperties>
</file>