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3DBA5-2660-4856-A433-394B2B3EBC88}" type="datetimeFigureOut">
              <a:rPr lang="ru-RU"/>
              <a:t>13.12.2016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EFC8E-92DF-4829-8C69-BBCE68A0D9DA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5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9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9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4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2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9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57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94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9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4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FC8E-92DF-4829-8C69-BBCE68A0D9DA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7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5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8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7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8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JavaScript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Операторы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Особенности операторов сравнения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строк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'x' &gt; 'y';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'x' &gt; 'Y'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' &gt; '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'1' &gt; 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'12' &gt; 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+'12' &gt; +'2'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разных типов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'2' &gt; 1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'1.0' == 1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1 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&amp;&amp;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""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и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&gt;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&gt;=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027122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Операторы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Условный оператор </a:t>
            </a:r>
            <a:r>
              <a:rPr lang="RU-RU" sz="2400" dirty="0" err="1">
                <a:latin typeface="Corbel"/>
              </a:rPr>
              <a:t>if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))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!");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))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1!");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2!");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1!");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if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))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2!");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else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{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  console.log("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Action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3!");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}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515653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Операторы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Условный оператор ? или тернарный оператор</a:t>
            </a:r>
            <a:endParaRPr lang="ru-RU" sz="2400" dirty="0"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?: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 ?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 :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rest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Конструкция ?:?: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 ?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 :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Boolean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(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parameter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) ?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lost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 : "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rest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";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26535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Операторы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Операнд - то к чему применяется оператор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Унарные операторы - операторы которые работают с одним операндом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Бинарные операторы - операторы которые работают с двумя  операндами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Тернарный оператор - оператор работающий с тремя операндами 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966572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Математические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Математические операторы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+ сложение &lt;&lt; 13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2 + 2 // 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-  вычитание &lt;&lt; 13 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3 - 2 // 1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/ деление &lt;&lt; 14 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10 / 2 // 5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* умножение &lt;&lt; 14 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000000"/>
                </a:solidFill>
                <a:latin typeface="Corbel"/>
              </a:rPr>
              <a:t>5 * 2 // 10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% деление по модулю &lt;&lt; 14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9 % 2 // 1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- унарный минус &lt;&lt; 15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25;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-x // -25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+ унарный плюс &lt;&lt; 15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+'25' // 25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452664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Операторы сравнения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Операторы сравнения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&gt; больше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11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5 &gt; 3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&lt; меньше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11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5 &lt; 3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&gt;= больше или равно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11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3 &gt;= 3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&lt;= меньше или равно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11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3 &lt;= 5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!= не равенство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10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5 != '5'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!== строгое не равенство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10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5 !== '5'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 == равенство 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10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 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=== строгое равенство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&lt;&lt;</a:t>
            </a:r>
            <a:r>
              <a:rPr lang="RU-RU" b="1" dirty="0">
                <a:solidFill>
                  <a:srgbClr val="595959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10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 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788113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Логические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Логические операторы</a:t>
            </a:r>
            <a:endParaRPr lang="ru-RU" dirty="0">
              <a:solidFill>
                <a:srgbClr val="595959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&amp;&amp; логическое и &lt;&lt;6&gt;&gt;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&amp;&amp; 6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endParaRPr lang="RU-RU" dirty="0" err="1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|| логическое или &lt;&lt;5&gt;&gt;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|| 6 // 6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! Логическое не &lt;&lt;15&gt;&gt;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!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!25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endParaRPr lang="RU-RU" dirty="0">
              <a:solidFill>
                <a:srgbClr val="595959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438559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Оператор запятая и скобки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Оператор запятая</a:t>
            </a:r>
            <a:endParaRPr lang="ru-RU" dirty="0">
              <a:solidFill>
                <a:srgbClr val="595959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, &lt;&lt; 0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10, y = 5, z = x + y;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() &lt;&lt; 19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5,6;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(5,6);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443008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Побитовые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Побитовые операторы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&amp; побитовое и &lt;&lt; 9 &gt;&gt;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| побитовое или &lt;&lt; 7 &gt;&gt;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^ побитовое исключающее или &lt;&lt; 8 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~ побитовое не &lt;&lt; 15 &gt;&gt;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&lt;&lt; побитовый сдвиг влево &lt;&lt; 12 &gt;&gt;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&gt;&gt; побитовый сдвиг вправо &lt;&lt; 12 &gt;&gt;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&gt;&gt;&gt; побитовый сдвиг вправо с заполнением нулями &lt;&lt; 12 &gt;&gt;</a:t>
            </a:r>
            <a:endParaRPr lang="RU-RU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3280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Типы операторов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Операторы инкремента и  декремента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595959"/>
                </a:solidFill>
                <a:latin typeface="Corbel"/>
              </a:rPr>
              <a:t>Операторы инкремента/декремента</a:t>
            </a:r>
            <a:endParaRPr lang="ru-RU" dirty="0">
              <a:solidFill>
                <a:srgbClr val="000000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++ префиксный инкремент &lt;&lt; 15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3;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++x; // 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++ постфиксный инкремент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&lt;&lt; 16 &gt;&gt;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3;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x++; // 3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x //4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-- префиксный инкремент &lt;&lt; 15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3;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000000"/>
                </a:solidFill>
                <a:latin typeface="Corbel"/>
              </a:rPr>
              <a:t>--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x; // 2</a:t>
            </a:r>
            <a:r>
              <a:rPr lang="RU-RU" dirty="0">
                <a:solidFill>
                  <a:schemeClr val="tx1"/>
                </a:solidFill>
                <a:latin typeface="Corbel"/>
              </a:rPr>
              <a:t> 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 </a:t>
            </a: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-- постфиксный инкремент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 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&lt;&lt; 16 &gt;&gt;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var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x = 3;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x--; // 3 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x // 2 </a:t>
            </a:r>
          </a:p>
        </p:txBody>
      </p:sp>
    </p:spTree>
    <p:extLst>
      <p:ext uri="{BB962C8B-B14F-4D97-AF65-F5344CB8AC3E}">
        <p14:creationId xmlns:p14="http://schemas.microsoft.com/office/powerpoint/2010/main" val="59317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rbel"/>
              </a:rPr>
              <a:t>Операторы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sz="2400" dirty="0">
                <a:latin typeface="Corbel"/>
              </a:rPr>
              <a:t>Особенности операторов сравнения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строк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'x' &gt; 'y';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'x' &gt; 'Y'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test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' &gt; '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tes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'1' &gt; 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'12' &gt; 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+'12' &gt; +'2'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endParaRPr lang="RU-RU" dirty="0">
              <a:solidFill>
                <a:schemeClr val="tx1"/>
              </a:solidFill>
              <a:latin typeface="Corbel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разных типов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'2' &gt; 1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>
                <a:solidFill>
                  <a:srgbClr val="595959"/>
                </a:solidFill>
                <a:latin typeface="Corbel"/>
              </a:rPr>
              <a:t>'1.0' == 1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1 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&amp;&amp;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""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595959"/>
                </a:solidFill>
                <a:latin typeface="Corbel"/>
              </a:rPr>
              <a:t>Сравнение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и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undefined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  <a:r>
              <a:rPr lang="RU-RU" dirty="0">
                <a:solidFill>
                  <a:srgbClr val="000000"/>
                </a:solidFill>
                <a:latin typeface="Corbel"/>
              </a:rPr>
              <a:t> 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&gt;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==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false</a:t>
            </a:r>
            <a:br>
              <a:rPr lang="RU-RU" dirty="0">
                <a:solidFill>
                  <a:schemeClr val="tx1"/>
                </a:solidFill>
                <a:latin typeface="Corbel"/>
              </a:rPr>
            </a:br>
            <a:r>
              <a:rPr lang="RU-RU" dirty="0" err="1">
                <a:solidFill>
                  <a:srgbClr val="595959"/>
                </a:solidFill>
                <a:latin typeface="Corbel"/>
              </a:rPr>
              <a:t>null</a:t>
            </a:r>
            <a:r>
              <a:rPr lang="RU-RU" dirty="0">
                <a:solidFill>
                  <a:srgbClr val="595959"/>
                </a:solidFill>
                <a:latin typeface="Corbel"/>
              </a:rPr>
              <a:t> &gt;= 0 // </a:t>
            </a:r>
            <a:r>
              <a:rPr lang="RU-RU" dirty="0" err="1">
                <a:solidFill>
                  <a:srgbClr val="595959"/>
                </a:solidFill>
                <a:latin typeface="Corbel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30932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Широкоэкранный</PresentationFormat>
  <Paragraphs>0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Рамка</vt:lpstr>
      <vt:lpstr>JavaScript</vt:lpstr>
      <vt:lpstr>Операторы</vt:lpstr>
      <vt:lpstr>Типы операторов Математические</vt:lpstr>
      <vt:lpstr>Типы операторов Операторы сравнения</vt:lpstr>
      <vt:lpstr>Типы операторов Логические</vt:lpstr>
      <vt:lpstr>Типы операторов Оператор запятая и скобки</vt:lpstr>
      <vt:lpstr>Типы операторов Побитовые</vt:lpstr>
      <vt:lpstr>Типы операторов Операторы инкремента и  декремента</vt:lpstr>
      <vt:lpstr>Операторы Особенности операторов сравнения</vt:lpstr>
      <vt:lpstr>Операторы Особенности операторов сравнения</vt:lpstr>
      <vt:lpstr>Операторы Условный оператор if</vt:lpstr>
      <vt:lpstr>Операторы Условный оператор ? или тернарный оператор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</cp:revision>
  <dcterms:created xsi:type="dcterms:W3CDTF">2012-07-30T23:42:41Z</dcterms:created>
  <dcterms:modified xsi:type="dcterms:W3CDTF">2016-12-13T22:53:01Z</dcterms:modified>
</cp:coreProperties>
</file>