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 of the Party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Pusateri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6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Democratic Playlist Sharing App</a:t>
            </a:r>
          </a:p>
          <a:p>
            <a:r>
              <a:rPr lang="en-US" dirty="0" smtClean="0"/>
              <a:t>Uses local music</a:t>
            </a:r>
          </a:p>
          <a:p>
            <a:r>
              <a:rPr lang="en-US" dirty="0" smtClean="0"/>
              <a:t>Handles all synchronization with meta data through Firebase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5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Spotify</a:t>
            </a:r>
            <a:r>
              <a:rPr lang="en-US" dirty="0" smtClean="0"/>
              <a:t> (Roadblock)</a:t>
            </a:r>
          </a:p>
          <a:p>
            <a:r>
              <a:rPr lang="en-US" dirty="0" smtClean="0"/>
              <a:t>How to handle sharing music?</a:t>
            </a:r>
          </a:p>
          <a:p>
            <a:r>
              <a:rPr lang="en-US" dirty="0" smtClean="0"/>
              <a:t>Building dynamic playlists from scratch</a:t>
            </a:r>
          </a:p>
          <a:p>
            <a:r>
              <a:rPr lang="en-US" dirty="0" smtClean="0"/>
              <a:t>Syncing across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2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MPMediaPlayer</a:t>
            </a:r>
            <a:r>
              <a:rPr lang="en-US" dirty="0" smtClean="0"/>
              <a:t>/</a:t>
            </a:r>
            <a:r>
              <a:rPr lang="en-US" dirty="0" err="1" smtClean="0"/>
              <a:t>AVFoundation</a:t>
            </a:r>
            <a:endParaRPr lang="en-US" dirty="0" smtClean="0"/>
          </a:p>
          <a:p>
            <a:r>
              <a:rPr lang="en-US" dirty="0" smtClean="0"/>
              <a:t>Tab Bar Controller/</a:t>
            </a:r>
            <a:r>
              <a:rPr lang="en-US" dirty="0" err="1" smtClean="0"/>
              <a:t>xib.files</a:t>
            </a:r>
            <a:endParaRPr lang="en-US" dirty="0" smtClean="0"/>
          </a:p>
          <a:p>
            <a:r>
              <a:rPr lang="en-US" dirty="0" smtClean="0"/>
              <a:t>Firebase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4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213</TotalTime>
  <Words>56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Ear of the Party</vt:lpstr>
      <vt:lpstr>What is it?</vt:lpstr>
      <vt:lpstr>Challenges </vt:lpstr>
      <vt:lpstr>Beyond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 of the Party</dc:title>
  <dc:creator>Tim Pusateri</dc:creator>
  <cp:lastModifiedBy>Tim Pusateri</cp:lastModifiedBy>
  <cp:revision>1</cp:revision>
  <dcterms:created xsi:type="dcterms:W3CDTF">2016-05-03T19:33:34Z</dcterms:created>
  <dcterms:modified xsi:type="dcterms:W3CDTF">2016-05-03T23:07:24Z</dcterms:modified>
</cp:coreProperties>
</file>