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51528F-9F14-4AC5-A9C9-53CCA072ADE5}" type="doc">
      <dgm:prSet loTypeId="urn:microsoft.com/office/officeart/2005/8/layout/hChevron3" loCatId="process" qsTypeId="urn:microsoft.com/office/officeart/2005/8/quickstyle/simple1" qsCatId="simple" csTypeId="urn:microsoft.com/office/officeart/2005/8/colors/accent0_1" csCatId="mainScheme" phldr="1"/>
      <dgm:spPr/>
    </dgm:pt>
    <dgm:pt modelId="{62294452-CC85-44DE-A1E2-41F352F93335}">
      <dgm:prSet phldrT="[Текст]"/>
      <dgm:spPr/>
      <dgm:t>
        <a:bodyPr/>
        <a:lstStyle/>
        <a:p>
          <a:r>
            <a:rPr lang="ru-RU" dirty="0" smtClean="0"/>
            <a:t>Абу </a:t>
          </a:r>
          <a:r>
            <a:rPr lang="ru-RU" dirty="0" err="1" smtClean="0"/>
            <a:t>Бакр</a:t>
          </a:r>
          <a:endParaRPr lang="ru-RU" dirty="0"/>
        </a:p>
      </dgm:t>
    </dgm:pt>
    <dgm:pt modelId="{AA851128-53E0-4168-B563-79A6D2E0AF05}" type="parTrans" cxnId="{546063EA-EF48-404F-9DCB-469532725379}">
      <dgm:prSet/>
      <dgm:spPr/>
      <dgm:t>
        <a:bodyPr/>
        <a:lstStyle/>
        <a:p>
          <a:endParaRPr lang="ru-RU"/>
        </a:p>
      </dgm:t>
    </dgm:pt>
    <dgm:pt modelId="{274463DF-3F27-4749-B478-550A3EA6284B}" type="sibTrans" cxnId="{546063EA-EF48-404F-9DCB-469532725379}">
      <dgm:prSet/>
      <dgm:spPr/>
      <dgm:t>
        <a:bodyPr/>
        <a:lstStyle/>
        <a:p>
          <a:endParaRPr lang="ru-RU"/>
        </a:p>
      </dgm:t>
    </dgm:pt>
    <dgm:pt modelId="{32E39190-16A6-47CC-8C80-6F280E7BFC0F}">
      <dgm:prSet phldrT="[Текст]"/>
      <dgm:spPr/>
      <dgm:t>
        <a:bodyPr/>
        <a:lstStyle/>
        <a:p>
          <a:r>
            <a:rPr lang="ru-RU" dirty="0" err="1" smtClean="0"/>
            <a:t>Умар</a:t>
          </a:r>
          <a:endParaRPr lang="ru-RU" dirty="0"/>
        </a:p>
      </dgm:t>
    </dgm:pt>
    <dgm:pt modelId="{66E90BC2-ED89-4314-8943-539F6FAE6EE0}" type="parTrans" cxnId="{2A1CF8F6-F92D-46E7-8FF3-1ABA25C676A9}">
      <dgm:prSet/>
      <dgm:spPr/>
      <dgm:t>
        <a:bodyPr/>
        <a:lstStyle/>
        <a:p>
          <a:endParaRPr lang="ru-RU"/>
        </a:p>
      </dgm:t>
    </dgm:pt>
    <dgm:pt modelId="{87935B3A-3FCA-4742-8A1B-D1068F0886A7}" type="sibTrans" cxnId="{2A1CF8F6-F92D-46E7-8FF3-1ABA25C676A9}">
      <dgm:prSet/>
      <dgm:spPr/>
      <dgm:t>
        <a:bodyPr/>
        <a:lstStyle/>
        <a:p>
          <a:endParaRPr lang="ru-RU"/>
        </a:p>
      </dgm:t>
    </dgm:pt>
    <dgm:pt modelId="{6FD5190A-5844-4DC6-AA77-A25E5A04671D}">
      <dgm:prSet phldrT="[Текст]"/>
      <dgm:spPr/>
      <dgm:t>
        <a:bodyPr/>
        <a:lstStyle/>
        <a:p>
          <a:r>
            <a:rPr lang="ru-RU" dirty="0" err="1" smtClean="0"/>
            <a:t>Усман</a:t>
          </a:r>
          <a:endParaRPr lang="ru-RU" dirty="0"/>
        </a:p>
      </dgm:t>
    </dgm:pt>
    <dgm:pt modelId="{BC9D664D-0709-4A88-A0BD-57467B7AF419}" type="parTrans" cxnId="{73728606-28D6-4DF1-98E7-1840F4CB65CB}">
      <dgm:prSet/>
      <dgm:spPr/>
      <dgm:t>
        <a:bodyPr/>
        <a:lstStyle/>
        <a:p>
          <a:endParaRPr lang="ru-RU"/>
        </a:p>
      </dgm:t>
    </dgm:pt>
    <dgm:pt modelId="{D68DE361-DCF9-4976-9F94-52C7F64FED22}" type="sibTrans" cxnId="{73728606-28D6-4DF1-98E7-1840F4CB65CB}">
      <dgm:prSet/>
      <dgm:spPr/>
      <dgm:t>
        <a:bodyPr/>
        <a:lstStyle/>
        <a:p>
          <a:endParaRPr lang="ru-RU"/>
        </a:p>
      </dgm:t>
    </dgm:pt>
    <dgm:pt modelId="{07AFC817-4334-4374-B571-0D66435FBCF2}">
      <dgm:prSet/>
      <dgm:spPr/>
      <dgm:t>
        <a:bodyPr/>
        <a:lstStyle/>
        <a:p>
          <a:r>
            <a:rPr lang="ru-RU" dirty="0" smtClean="0"/>
            <a:t>Али</a:t>
          </a:r>
          <a:endParaRPr lang="ru-RU" dirty="0"/>
        </a:p>
      </dgm:t>
    </dgm:pt>
    <dgm:pt modelId="{342CA3D7-30D0-4C90-A555-B6A03D2C4235}" type="parTrans" cxnId="{1AABDD90-3EE4-47E4-B2EB-761E26B69EFC}">
      <dgm:prSet/>
      <dgm:spPr/>
      <dgm:t>
        <a:bodyPr/>
        <a:lstStyle/>
        <a:p>
          <a:endParaRPr lang="ru-RU"/>
        </a:p>
      </dgm:t>
    </dgm:pt>
    <dgm:pt modelId="{6BED2B17-DF43-405A-8A27-17543D88D9E6}" type="sibTrans" cxnId="{1AABDD90-3EE4-47E4-B2EB-761E26B69EFC}">
      <dgm:prSet/>
      <dgm:spPr/>
      <dgm:t>
        <a:bodyPr/>
        <a:lstStyle/>
        <a:p>
          <a:endParaRPr lang="ru-RU"/>
        </a:p>
      </dgm:t>
    </dgm:pt>
    <dgm:pt modelId="{E818B556-F3F8-4DE6-8A0E-9232D886C4B2}" type="pres">
      <dgm:prSet presAssocID="{3951528F-9F14-4AC5-A9C9-53CCA072ADE5}" presName="Name0" presStyleCnt="0">
        <dgm:presLayoutVars>
          <dgm:dir/>
          <dgm:resizeHandles val="exact"/>
        </dgm:presLayoutVars>
      </dgm:prSet>
      <dgm:spPr/>
    </dgm:pt>
    <dgm:pt modelId="{71BF1A86-223E-49F6-AC59-6DB4B45A5D79}" type="pres">
      <dgm:prSet presAssocID="{62294452-CC85-44DE-A1E2-41F352F93335}" presName="parTxOnly" presStyleLbl="node1" presStyleIdx="0" presStyleCnt="4" custLinFactNeighborX="5591" custLinFactNeighborY="699">
        <dgm:presLayoutVars>
          <dgm:bulletEnabled val="1"/>
        </dgm:presLayoutVars>
      </dgm:prSet>
      <dgm:spPr/>
    </dgm:pt>
    <dgm:pt modelId="{FDC5983C-242A-428F-B8E4-BD50AB0750C5}" type="pres">
      <dgm:prSet presAssocID="{274463DF-3F27-4749-B478-550A3EA6284B}" presName="parSpace" presStyleCnt="0"/>
      <dgm:spPr/>
    </dgm:pt>
    <dgm:pt modelId="{A67C121A-CECE-4893-A7D8-8604E134417E}" type="pres">
      <dgm:prSet presAssocID="{32E39190-16A6-47CC-8C80-6F280E7BFC0F}" presName="parTxOnly" presStyleLbl="node1" presStyleIdx="1" presStyleCnt="4">
        <dgm:presLayoutVars>
          <dgm:bulletEnabled val="1"/>
        </dgm:presLayoutVars>
      </dgm:prSet>
      <dgm:spPr/>
    </dgm:pt>
    <dgm:pt modelId="{E767A213-6A33-4E88-B2F4-7BDC2C054C61}" type="pres">
      <dgm:prSet presAssocID="{87935B3A-3FCA-4742-8A1B-D1068F0886A7}" presName="parSpace" presStyleCnt="0"/>
      <dgm:spPr/>
    </dgm:pt>
    <dgm:pt modelId="{EEFDD5D6-4675-4B3C-A11A-93BF59E60F01}" type="pres">
      <dgm:prSet presAssocID="{6FD5190A-5844-4DC6-AA77-A25E5A04671D}" presName="parTxOnly" presStyleLbl="node1" presStyleIdx="2" presStyleCnt="4">
        <dgm:presLayoutVars>
          <dgm:bulletEnabled val="1"/>
        </dgm:presLayoutVars>
      </dgm:prSet>
      <dgm:spPr/>
    </dgm:pt>
    <dgm:pt modelId="{50CDB5C8-E22F-49D9-A7AA-3642CF7FAB09}" type="pres">
      <dgm:prSet presAssocID="{D68DE361-DCF9-4976-9F94-52C7F64FED22}" presName="parSpace" presStyleCnt="0"/>
      <dgm:spPr/>
    </dgm:pt>
    <dgm:pt modelId="{CE484E5A-6CBE-4468-8B84-104443712F05}" type="pres">
      <dgm:prSet presAssocID="{07AFC817-4334-4374-B571-0D66435FBCF2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6E29EA5E-FA3F-44AF-845F-CDC3A8CF6DEB}" type="presOf" srcId="{3951528F-9F14-4AC5-A9C9-53CCA072ADE5}" destId="{E818B556-F3F8-4DE6-8A0E-9232D886C4B2}" srcOrd="0" destOrd="0" presId="urn:microsoft.com/office/officeart/2005/8/layout/hChevron3"/>
    <dgm:cxn modelId="{1AABDD90-3EE4-47E4-B2EB-761E26B69EFC}" srcId="{3951528F-9F14-4AC5-A9C9-53CCA072ADE5}" destId="{07AFC817-4334-4374-B571-0D66435FBCF2}" srcOrd="3" destOrd="0" parTransId="{342CA3D7-30D0-4C90-A555-B6A03D2C4235}" sibTransId="{6BED2B17-DF43-405A-8A27-17543D88D9E6}"/>
    <dgm:cxn modelId="{56FFE070-63C5-4EDB-ABA1-7B8ACBC369D3}" type="presOf" srcId="{6FD5190A-5844-4DC6-AA77-A25E5A04671D}" destId="{EEFDD5D6-4675-4B3C-A11A-93BF59E60F01}" srcOrd="0" destOrd="0" presId="urn:microsoft.com/office/officeart/2005/8/layout/hChevron3"/>
    <dgm:cxn modelId="{6341E73F-64C6-46BA-966E-DDC54126EAA9}" type="presOf" srcId="{32E39190-16A6-47CC-8C80-6F280E7BFC0F}" destId="{A67C121A-CECE-4893-A7D8-8604E134417E}" srcOrd="0" destOrd="0" presId="urn:microsoft.com/office/officeart/2005/8/layout/hChevron3"/>
    <dgm:cxn modelId="{85C9E766-1E27-4219-9AE7-1D34A1AC7FC9}" type="presOf" srcId="{62294452-CC85-44DE-A1E2-41F352F93335}" destId="{71BF1A86-223E-49F6-AC59-6DB4B45A5D79}" srcOrd="0" destOrd="0" presId="urn:microsoft.com/office/officeart/2005/8/layout/hChevron3"/>
    <dgm:cxn modelId="{73728606-28D6-4DF1-98E7-1840F4CB65CB}" srcId="{3951528F-9F14-4AC5-A9C9-53CCA072ADE5}" destId="{6FD5190A-5844-4DC6-AA77-A25E5A04671D}" srcOrd="2" destOrd="0" parTransId="{BC9D664D-0709-4A88-A0BD-57467B7AF419}" sibTransId="{D68DE361-DCF9-4976-9F94-52C7F64FED22}"/>
    <dgm:cxn modelId="{546063EA-EF48-404F-9DCB-469532725379}" srcId="{3951528F-9F14-4AC5-A9C9-53CCA072ADE5}" destId="{62294452-CC85-44DE-A1E2-41F352F93335}" srcOrd="0" destOrd="0" parTransId="{AA851128-53E0-4168-B563-79A6D2E0AF05}" sibTransId="{274463DF-3F27-4749-B478-550A3EA6284B}"/>
    <dgm:cxn modelId="{2A1CF8F6-F92D-46E7-8FF3-1ABA25C676A9}" srcId="{3951528F-9F14-4AC5-A9C9-53CCA072ADE5}" destId="{32E39190-16A6-47CC-8C80-6F280E7BFC0F}" srcOrd="1" destOrd="0" parTransId="{66E90BC2-ED89-4314-8943-539F6FAE6EE0}" sibTransId="{87935B3A-3FCA-4742-8A1B-D1068F0886A7}"/>
    <dgm:cxn modelId="{034E636A-D5F1-492A-9D9B-F3C359F5204E}" type="presOf" srcId="{07AFC817-4334-4374-B571-0D66435FBCF2}" destId="{CE484E5A-6CBE-4468-8B84-104443712F05}" srcOrd="0" destOrd="0" presId="urn:microsoft.com/office/officeart/2005/8/layout/hChevron3"/>
    <dgm:cxn modelId="{49BAF1AE-8E03-4D67-B9EE-F71EAF561AC4}" type="presParOf" srcId="{E818B556-F3F8-4DE6-8A0E-9232D886C4B2}" destId="{71BF1A86-223E-49F6-AC59-6DB4B45A5D79}" srcOrd="0" destOrd="0" presId="urn:microsoft.com/office/officeart/2005/8/layout/hChevron3"/>
    <dgm:cxn modelId="{8274F7A5-B14E-49EC-AC98-000B7B47DA29}" type="presParOf" srcId="{E818B556-F3F8-4DE6-8A0E-9232D886C4B2}" destId="{FDC5983C-242A-428F-B8E4-BD50AB0750C5}" srcOrd="1" destOrd="0" presId="urn:microsoft.com/office/officeart/2005/8/layout/hChevron3"/>
    <dgm:cxn modelId="{D5F0A927-593F-484E-BD03-B6B7D04CF1ED}" type="presParOf" srcId="{E818B556-F3F8-4DE6-8A0E-9232D886C4B2}" destId="{A67C121A-CECE-4893-A7D8-8604E134417E}" srcOrd="2" destOrd="0" presId="urn:microsoft.com/office/officeart/2005/8/layout/hChevron3"/>
    <dgm:cxn modelId="{B863C11D-42E2-4F43-9A3E-9EBA448559FA}" type="presParOf" srcId="{E818B556-F3F8-4DE6-8A0E-9232D886C4B2}" destId="{E767A213-6A33-4E88-B2F4-7BDC2C054C61}" srcOrd="3" destOrd="0" presId="urn:microsoft.com/office/officeart/2005/8/layout/hChevron3"/>
    <dgm:cxn modelId="{C7944DDA-F84E-4C47-95DF-25107EFC8B47}" type="presParOf" srcId="{E818B556-F3F8-4DE6-8A0E-9232D886C4B2}" destId="{EEFDD5D6-4675-4B3C-A11A-93BF59E60F01}" srcOrd="4" destOrd="0" presId="urn:microsoft.com/office/officeart/2005/8/layout/hChevron3"/>
    <dgm:cxn modelId="{D4EC3D0C-DD82-4229-A9CA-AE13ABD4565E}" type="presParOf" srcId="{E818B556-F3F8-4DE6-8A0E-9232D886C4B2}" destId="{50CDB5C8-E22F-49D9-A7AA-3642CF7FAB09}" srcOrd="5" destOrd="0" presId="urn:microsoft.com/office/officeart/2005/8/layout/hChevron3"/>
    <dgm:cxn modelId="{F37FC613-4CB3-4600-81E6-734E1A6F02A8}" type="presParOf" srcId="{E818B556-F3F8-4DE6-8A0E-9232D886C4B2}" destId="{CE484E5A-6CBE-4468-8B84-104443712F05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BF1A86-223E-49F6-AC59-6DB4B45A5D79}">
      <dsp:nvSpPr>
        <dsp:cNvPr id="0" name=""/>
        <dsp:cNvSpPr/>
      </dsp:nvSpPr>
      <dsp:spPr>
        <a:xfrm>
          <a:off x="42364" y="2455935"/>
          <a:ext cx="3478559" cy="1391423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036" tIns="144018" rIns="72009" bIns="144018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400" kern="1200" dirty="0" smtClean="0"/>
            <a:t>Абу </a:t>
          </a:r>
          <a:r>
            <a:rPr lang="ru-RU" sz="5400" kern="1200" dirty="0" err="1" smtClean="0"/>
            <a:t>Бакр</a:t>
          </a:r>
          <a:endParaRPr lang="ru-RU" sz="5400" kern="1200" dirty="0"/>
        </a:p>
      </dsp:txBody>
      <dsp:txXfrm>
        <a:off x="42364" y="2455935"/>
        <a:ext cx="3130703" cy="1391423"/>
      </dsp:txXfrm>
    </dsp:sp>
    <dsp:sp modelId="{A67C121A-CECE-4893-A7D8-8604E134417E}">
      <dsp:nvSpPr>
        <dsp:cNvPr id="0" name=""/>
        <dsp:cNvSpPr/>
      </dsp:nvSpPr>
      <dsp:spPr>
        <a:xfrm>
          <a:off x="2786314" y="2446209"/>
          <a:ext cx="3478559" cy="139142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027" tIns="144018" rIns="72009" bIns="144018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400" kern="1200" dirty="0" err="1" smtClean="0"/>
            <a:t>Умар</a:t>
          </a:r>
          <a:endParaRPr lang="ru-RU" sz="5400" kern="1200" dirty="0"/>
        </a:p>
      </dsp:txBody>
      <dsp:txXfrm>
        <a:off x="3482026" y="2446209"/>
        <a:ext cx="2087136" cy="1391423"/>
      </dsp:txXfrm>
    </dsp:sp>
    <dsp:sp modelId="{EEFDD5D6-4675-4B3C-A11A-93BF59E60F01}">
      <dsp:nvSpPr>
        <dsp:cNvPr id="0" name=""/>
        <dsp:cNvSpPr/>
      </dsp:nvSpPr>
      <dsp:spPr>
        <a:xfrm>
          <a:off x="5569162" y="2446209"/>
          <a:ext cx="3478559" cy="139142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027" tIns="144018" rIns="72009" bIns="144018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400" kern="1200" dirty="0" err="1" smtClean="0"/>
            <a:t>Усман</a:t>
          </a:r>
          <a:endParaRPr lang="ru-RU" sz="5400" kern="1200" dirty="0"/>
        </a:p>
      </dsp:txBody>
      <dsp:txXfrm>
        <a:off x="6264874" y="2446209"/>
        <a:ext cx="2087136" cy="1391423"/>
      </dsp:txXfrm>
    </dsp:sp>
    <dsp:sp modelId="{CE484E5A-6CBE-4468-8B84-104443712F05}">
      <dsp:nvSpPr>
        <dsp:cNvPr id="0" name=""/>
        <dsp:cNvSpPr/>
      </dsp:nvSpPr>
      <dsp:spPr>
        <a:xfrm>
          <a:off x="8352010" y="2446209"/>
          <a:ext cx="3478559" cy="139142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027" tIns="144018" rIns="72009" bIns="144018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400" kern="1200" dirty="0" smtClean="0"/>
            <a:t>Али</a:t>
          </a:r>
          <a:endParaRPr lang="ru-RU" sz="5400" kern="1200" dirty="0"/>
        </a:p>
      </dsp:txBody>
      <dsp:txXfrm>
        <a:off x="9047722" y="2446209"/>
        <a:ext cx="2087136" cy="13914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B08F-BD55-4EC3-884F-9F983179F9EA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8B14-2A64-4068-BEAA-D65DB6490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851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B08F-BD55-4EC3-884F-9F983179F9EA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8B14-2A64-4068-BEAA-D65DB6490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49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B08F-BD55-4EC3-884F-9F983179F9EA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8B14-2A64-4068-BEAA-D65DB6490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4100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B08F-BD55-4EC3-884F-9F983179F9EA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8B14-2A64-4068-BEAA-D65DB6490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96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B08F-BD55-4EC3-884F-9F983179F9EA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8B14-2A64-4068-BEAA-D65DB6490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086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B08F-BD55-4EC3-884F-9F983179F9EA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8B14-2A64-4068-BEAA-D65DB6490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3265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B08F-BD55-4EC3-884F-9F983179F9EA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8B14-2A64-4068-BEAA-D65DB6490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84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B08F-BD55-4EC3-884F-9F983179F9EA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8B14-2A64-4068-BEAA-D65DB6490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19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B08F-BD55-4EC3-884F-9F983179F9EA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8B14-2A64-4068-BEAA-D65DB6490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30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B08F-BD55-4EC3-884F-9F983179F9EA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8B14-2A64-4068-BEAA-D65DB6490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05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B08F-BD55-4EC3-884F-9F983179F9EA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8B14-2A64-4068-BEAA-D65DB6490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611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EB08F-BD55-4EC3-884F-9F983179F9EA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98B14-2A64-4068-BEAA-D65DB6490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0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1702581" y="1651704"/>
            <a:ext cx="9493503" cy="3410080"/>
          </a:xfrm>
          <a:prstGeom prst="roundRect">
            <a:avLst/>
          </a:prstGeom>
          <a:ln w="571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4400" dirty="0" smtClean="0">
                <a:latin typeface="Comic Sans MS" panose="030F0702030302020204" pitchFamily="66" charset="0"/>
              </a:rPr>
              <a:t>Возникновение и распространение ислама</a:t>
            </a:r>
            <a:endParaRPr lang="ru-RU" sz="4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50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21640" y="274504"/>
            <a:ext cx="10796736" cy="14739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Ислам 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Слово в переводе означает «покорность», «послушание», самая молодая религия единобожия, возникла в начале VII в. в Западной Аравии.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16958" y="1989889"/>
            <a:ext cx="12075042" cy="1518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Халиф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 верховный правитель мусульман в арабских странах до XIII в., а также титул египетского и турецкого султанов. От этого титула происходит и название государства: Халифат.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56111" y="3709449"/>
            <a:ext cx="10796736" cy="14739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Коран 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главная священная книга мусульман. Слово в переводе с арабского значит «чтение вслух».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6958" y="5384077"/>
            <a:ext cx="12075042" cy="14739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Мечеть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 мусульманское молитвенное архитектурное сооружение.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521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451" y="-308345"/>
            <a:ext cx="5578549" cy="366395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912511"/>
            <a:ext cx="6453963" cy="39454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6447" y="861237"/>
            <a:ext cx="6337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Племена арабов населяли аравийский полуостров</a:t>
            </a:r>
            <a:endParaRPr lang="ru-RU" sz="36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38530" y="4309730"/>
            <a:ext cx="63370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Один из главных городов – священная </a:t>
            </a:r>
            <a:r>
              <a:rPr lang="ru-RU" sz="3600" b="1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Мекка</a:t>
            </a:r>
            <a:r>
              <a:rPr lang="ru-RU" sz="36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ru-RU" sz="36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algn="ctr"/>
            <a:r>
              <a:rPr lang="ru-RU" sz="3600" b="1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Кааба</a:t>
            </a:r>
            <a:r>
              <a:rPr lang="ru-RU" sz="36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 – древний храм</a:t>
            </a:r>
            <a:endParaRPr lang="ru-RU" sz="36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949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392446" y="221970"/>
            <a:ext cx="4868512" cy="1160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Мухаммад (ок.570-632)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Капля 2"/>
          <p:cNvSpPr/>
          <p:nvPr/>
        </p:nvSpPr>
        <p:spPr>
          <a:xfrm>
            <a:off x="-85060" y="1152976"/>
            <a:ext cx="5390707" cy="3302066"/>
          </a:xfrm>
          <a:prstGeom prst="teardrop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Призывал отказаться от поклонения языческим божествам и уверовать в Единого Бога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Стрелка вправо с вырезом 3"/>
          <p:cNvSpPr/>
          <p:nvPr/>
        </p:nvSpPr>
        <p:spPr>
          <a:xfrm>
            <a:off x="4051004" y="2351110"/>
            <a:ext cx="5284382" cy="3880883"/>
          </a:xfrm>
          <a:prstGeom prst="notch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622 г. – Мухаммад уходит в соседний город </a:t>
            </a:r>
            <a:r>
              <a:rPr lang="ru-RU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Ясриб</a:t>
            </a:r>
            <a:endParaRPr lang="ru-RU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Капля 4"/>
          <p:cNvSpPr/>
          <p:nvPr/>
        </p:nvSpPr>
        <p:spPr>
          <a:xfrm>
            <a:off x="7985051" y="1275907"/>
            <a:ext cx="4206949" cy="3530009"/>
          </a:xfrm>
          <a:prstGeom prst="teardrop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Стал правителем </a:t>
            </a:r>
            <a:r>
              <a:rPr lang="ru-RU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Ясриба</a:t>
            </a:r>
            <a:r>
              <a:rPr lang="ru-RU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(Медины)</a:t>
            </a:r>
            <a:endParaRPr lang="ru-RU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84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74428" y="733646"/>
            <a:ext cx="10144834" cy="1299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Мухаммад получал откровения от Бога (Аллаха)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77391" y="2666829"/>
            <a:ext cx="10796736" cy="14739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Его последователи все запоминали и записывали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5157594"/>
            <a:ext cx="10796736" cy="14739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смерти пророка эти записи собрали в священную книгу </a:t>
            </a:r>
            <a:r>
              <a:rPr lang="ru-RU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Коран</a:t>
            </a:r>
            <a:endParaRPr lang="ru-RU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369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23419" y="2284057"/>
            <a:ext cx="6747902" cy="1788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Стр.38-39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549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8406581" cy="12778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Халиф – наместник пророка</a:t>
            </a:r>
            <a:endParaRPr lang="ru-RU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3676659488"/>
              </p:ext>
            </p:extLst>
          </p:nvPr>
        </p:nvGraphicFramePr>
        <p:xfrm>
          <a:off x="212652" y="-499730"/>
          <a:ext cx="11834037" cy="6283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25033" y="3912782"/>
            <a:ext cx="11015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Возникло государство – Арабский халифат</a:t>
            </a:r>
            <a:endParaRPr lang="ru-RU" sz="36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0976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95</Words>
  <Application>Microsoft Office PowerPoint</Application>
  <PresentationFormat>Широкоэкранный</PresentationFormat>
  <Paragraphs>23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Comic Sans MS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 Скоробогач</dc:creator>
  <cp:lastModifiedBy>Никита Скоробогач</cp:lastModifiedBy>
  <cp:revision>13</cp:revision>
  <dcterms:created xsi:type="dcterms:W3CDTF">2021-10-04T02:13:23Z</dcterms:created>
  <dcterms:modified xsi:type="dcterms:W3CDTF">2021-10-04T02:52:22Z</dcterms:modified>
</cp:coreProperties>
</file>