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7381" autoAdjust="0"/>
  </p:normalViewPr>
  <p:slideViewPr>
    <p:cSldViewPr snapToGrid="0" snapToObjects="1">
      <p:cViewPr varScale="1">
        <p:scale>
          <a:sx n="98" d="100"/>
          <a:sy n="98" d="100"/>
        </p:scale>
        <p:origin x="-2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5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2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7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6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5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0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7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4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3FD9C-507C-514D-95ED-FC5F79274887}" type="datetimeFigureOut">
              <a:rPr lang="en-US" smtClean="0"/>
              <a:t>05/08/15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93129"/>
              </p:ext>
            </p:extLst>
          </p:nvPr>
        </p:nvGraphicFramePr>
        <p:xfrm>
          <a:off x="277918" y="737839"/>
          <a:ext cx="4736730" cy="19202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37353"/>
                <a:gridCol w="741557"/>
                <a:gridCol w="789455"/>
                <a:gridCol w="943749"/>
                <a:gridCol w="635161"/>
                <a:gridCol w="789455"/>
              </a:tblGrid>
              <a:tr h="237201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author_ID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family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personal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occupation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birth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death</a:t>
                      </a:r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Kline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Kevin 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1966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Kline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Daniel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Brand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Taylor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Allen G.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Chandra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Vikram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Writer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1961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Piketty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Thomas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Economist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1971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62643"/>
              </p:ext>
            </p:extLst>
          </p:nvPr>
        </p:nvGraphicFramePr>
        <p:xfrm>
          <a:off x="3652806" y="5127207"/>
          <a:ext cx="5046137" cy="12801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11070"/>
                <a:gridCol w="711072"/>
                <a:gridCol w="1390086"/>
                <a:gridCol w="1224682"/>
                <a:gridCol w="1009227"/>
              </a:tblGrid>
              <a:tr h="18328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item_ID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work_ID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barcode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acquired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status</a:t>
                      </a:r>
                      <a:endParaRPr lang="en-US" sz="1200" dirty="0"/>
                    </a:p>
                  </a:txBody>
                  <a:tcPr/>
                </a:tc>
              </a:tr>
              <a:tr h="1832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081722942611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Loaned</a:t>
                      </a:r>
                      <a:endParaRPr lang="en-US" sz="1200" dirty="0"/>
                    </a:p>
                  </a:txBody>
                  <a:tcPr/>
                </a:tc>
              </a:tr>
              <a:tr h="1832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492437609065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On Shelf</a:t>
                      </a:r>
                      <a:endParaRPr lang="en-US" sz="1200" dirty="0"/>
                    </a:p>
                  </a:txBody>
                  <a:tcPr/>
                </a:tc>
              </a:tr>
              <a:tr h="1832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172480710952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On Shelf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940467"/>
              </p:ext>
            </p:extLst>
          </p:nvPr>
        </p:nvGraphicFramePr>
        <p:xfrm>
          <a:off x="6001546" y="1101640"/>
          <a:ext cx="2685278" cy="1645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88503"/>
                <a:gridCol w="838488"/>
                <a:gridCol w="1058287"/>
              </a:tblGrid>
              <a:tr h="1381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work_ID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author_ID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role</a:t>
                      </a:r>
                      <a:endParaRPr lang="en-US" sz="1200" dirty="0"/>
                    </a:p>
                  </a:txBody>
                  <a:tcPr/>
                </a:tc>
              </a:tr>
              <a:tr h="1381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Author</a:t>
                      </a:r>
                      <a:endParaRPr lang="en-US" sz="1200" dirty="0"/>
                    </a:p>
                  </a:txBody>
                  <a:tcPr/>
                </a:tc>
              </a:tr>
              <a:tr h="1381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Contributor</a:t>
                      </a:r>
                      <a:endParaRPr lang="en-US" sz="1200" dirty="0"/>
                    </a:p>
                  </a:txBody>
                  <a:tcPr/>
                </a:tc>
              </a:tr>
              <a:tr h="1381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Contributor</a:t>
                      </a:r>
                      <a:endParaRPr lang="en-US" sz="1200" dirty="0"/>
                    </a:p>
                  </a:txBody>
                  <a:tcPr/>
                </a:tc>
              </a:tr>
              <a:tr h="1381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Author</a:t>
                      </a:r>
                      <a:endParaRPr lang="en-US" sz="1200" dirty="0"/>
                    </a:p>
                  </a:txBody>
                  <a:tcPr/>
                </a:tc>
              </a:tr>
              <a:tr h="1381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Author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5218"/>
              </p:ext>
            </p:extLst>
          </p:nvPr>
        </p:nvGraphicFramePr>
        <p:xfrm>
          <a:off x="1421007" y="3420370"/>
          <a:ext cx="7187281" cy="1097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07785"/>
                <a:gridCol w="1237463"/>
                <a:gridCol w="1263243"/>
                <a:gridCol w="584357"/>
                <a:gridCol w="1039812"/>
                <a:gridCol w="885130"/>
                <a:gridCol w="773414"/>
                <a:gridCol w="596077"/>
              </a:tblGrid>
              <a:tr h="265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work_ID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ISBN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publisher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pages</a:t>
                      </a:r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SQL</a:t>
                      </a:r>
                      <a:r>
                        <a:rPr lang="en-US" sz="1200" baseline="0" dirty="0" smtClean="0"/>
                        <a:t> in a nutshell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9780596518844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Sebastopol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O’Reilly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r>
                        <a:rPr lang="en-US" sz="1200" baseline="30000" dirty="0" smtClean="0"/>
                        <a:t>rd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578</a:t>
                      </a:r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SQL for dummies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9781118607961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Hoboken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Wiley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r>
                        <a:rPr lang="en-US" sz="1200" baseline="30000" dirty="0" smtClean="0"/>
                        <a:t>th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PHP &amp; MySQL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9781449325572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Sebastopol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O’Reilly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30000" dirty="0" smtClean="0"/>
                        <a:t>nd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532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2503" y="2616368"/>
            <a:ext cx="93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Authors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13725" y="2697601"/>
            <a:ext cx="164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Works_Authors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5871" y="4475840"/>
            <a:ext cx="78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Works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3426" y="636200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Items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7143972" y="317616"/>
            <a:ext cx="1" cy="738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98148" y="315209"/>
            <a:ext cx="64458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94189" y="317616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012293" y="4845172"/>
            <a:ext cx="0" cy="182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036698" y="2995677"/>
            <a:ext cx="5888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36477" y="4830316"/>
            <a:ext cx="29758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621548" y="2985700"/>
            <a:ext cx="3959" cy="392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036477" y="2985700"/>
            <a:ext cx="0" cy="1859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387564" y="694523"/>
            <a:ext cx="3959" cy="368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493845" y="686912"/>
            <a:ext cx="893719" cy="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506506" y="686912"/>
            <a:ext cx="0" cy="22987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802971" y="2973303"/>
            <a:ext cx="37035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796662" y="2973303"/>
            <a:ext cx="23913" cy="404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128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table that contains only publisher names from the </a:t>
            </a:r>
            <a:r>
              <a:rPr lang="en-US" b="1" dirty="0"/>
              <a:t>Works</a:t>
            </a:r>
            <a:r>
              <a:rPr lang="en-US" dirty="0"/>
              <a:t> table. Warning: avoid duplicates!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966518"/>
              </p:ext>
            </p:extLst>
          </p:nvPr>
        </p:nvGraphicFramePr>
        <p:xfrm>
          <a:off x="1084080" y="4923496"/>
          <a:ext cx="7187281" cy="1097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07785"/>
                <a:gridCol w="1237463"/>
                <a:gridCol w="1263243"/>
                <a:gridCol w="584357"/>
                <a:gridCol w="1039812"/>
                <a:gridCol w="885130"/>
                <a:gridCol w="773414"/>
                <a:gridCol w="596077"/>
              </a:tblGrid>
              <a:tr h="265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work_ID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ISBN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publisher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pages</a:t>
                      </a:r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SQL</a:t>
                      </a:r>
                      <a:r>
                        <a:rPr lang="en-US" sz="1200" baseline="0" dirty="0" smtClean="0"/>
                        <a:t> in a nutshell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9780596518844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Sebastopol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O’Reilly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r>
                        <a:rPr lang="en-US" sz="1200" baseline="30000" dirty="0" smtClean="0"/>
                        <a:t>rd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578</a:t>
                      </a:r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SQL for dummies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9781118607961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Hoboken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Wiley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r>
                        <a:rPr lang="en-US" sz="1200" baseline="30000" dirty="0" smtClean="0"/>
                        <a:t>th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PHP &amp; MySQL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9781449325572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Sebastopol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O’Reilly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30000" dirty="0" smtClean="0"/>
                        <a:t>nd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532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8944" y="5978966"/>
            <a:ext cx="78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Works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134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pages for 'SQL for dummies', 8th edition is 480. Update the </a:t>
            </a:r>
            <a:r>
              <a:rPr lang="en-US" b="1" dirty="0"/>
              <a:t>Works</a:t>
            </a:r>
            <a:r>
              <a:rPr lang="en-US" dirty="0"/>
              <a:t> table accordingly</a:t>
            </a:r>
            <a:r>
              <a:rPr lang="en-US" dirty="0" smtClean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616951"/>
              </p:ext>
            </p:extLst>
          </p:nvPr>
        </p:nvGraphicFramePr>
        <p:xfrm>
          <a:off x="1084080" y="4923496"/>
          <a:ext cx="7187281" cy="1097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07785"/>
                <a:gridCol w="1237463"/>
                <a:gridCol w="1263243"/>
                <a:gridCol w="584357"/>
                <a:gridCol w="1039812"/>
                <a:gridCol w="885130"/>
                <a:gridCol w="773414"/>
                <a:gridCol w="596077"/>
              </a:tblGrid>
              <a:tr h="265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work_ID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ISBN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publisher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pages</a:t>
                      </a:r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SQL</a:t>
                      </a:r>
                      <a:r>
                        <a:rPr lang="en-US" sz="1200" baseline="0" dirty="0" smtClean="0"/>
                        <a:t> in a nutshell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9780596518844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Sebastopol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O’Reilly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r>
                        <a:rPr lang="en-US" sz="1200" baseline="30000" dirty="0" smtClean="0"/>
                        <a:t>rd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578</a:t>
                      </a:r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SQL for dummies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9781118607961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Hoboken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Wiley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r>
                        <a:rPr lang="en-US" sz="1200" baseline="30000" dirty="0" smtClean="0"/>
                        <a:t>th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PHP &amp; MySQL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9781449325572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Sebastopol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O’Reilly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30000" dirty="0" smtClean="0"/>
                        <a:t>nd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532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8944" y="5978966"/>
            <a:ext cx="78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Works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84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query that selects only </a:t>
            </a:r>
            <a:r>
              <a:rPr lang="en-US" dirty="0" smtClean="0"/>
              <a:t>titles from </a:t>
            </a:r>
            <a:r>
              <a:rPr lang="en-US" dirty="0" smtClean="0"/>
              <a:t>the </a:t>
            </a:r>
            <a:r>
              <a:rPr lang="en-US" b="1" dirty="0" smtClean="0"/>
              <a:t>Works </a:t>
            </a:r>
            <a:r>
              <a:rPr lang="en-US" dirty="0" smtClean="0"/>
              <a:t>table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239750"/>
              </p:ext>
            </p:extLst>
          </p:nvPr>
        </p:nvGraphicFramePr>
        <p:xfrm>
          <a:off x="1084080" y="4120100"/>
          <a:ext cx="7187281" cy="1097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07785"/>
                <a:gridCol w="1237463"/>
                <a:gridCol w="1263243"/>
                <a:gridCol w="584357"/>
                <a:gridCol w="1039812"/>
                <a:gridCol w="885130"/>
                <a:gridCol w="773414"/>
                <a:gridCol w="596077"/>
              </a:tblGrid>
              <a:tr h="265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work_ID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ISBN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publisher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pages</a:t>
                      </a:r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SQL</a:t>
                      </a:r>
                      <a:r>
                        <a:rPr lang="en-US" sz="1200" baseline="0" dirty="0" smtClean="0"/>
                        <a:t> in a nutshell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9780596518844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Sebastopol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O’Reilly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r>
                        <a:rPr lang="en-US" sz="1200" baseline="30000" dirty="0" smtClean="0"/>
                        <a:t>rd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578</a:t>
                      </a:r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SQL for dummies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9781118607961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Hoboken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Wiley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r>
                        <a:rPr lang="en-US" sz="1200" baseline="30000" dirty="0" smtClean="0"/>
                        <a:t>th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PHP &amp; MySQL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9781449325572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Sebastopol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O’Reilly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30000" dirty="0" smtClean="0"/>
                        <a:t>nd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532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88944" y="5175570"/>
            <a:ext cx="78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Works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18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query that displays the full names of authors, ordered by family name.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230388"/>
              </p:ext>
            </p:extLst>
          </p:nvPr>
        </p:nvGraphicFramePr>
        <p:xfrm>
          <a:off x="2118057" y="3549716"/>
          <a:ext cx="4736730" cy="19202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37353"/>
                <a:gridCol w="741557"/>
                <a:gridCol w="789455"/>
                <a:gridCol w="943749"/>
                <a:gridCol w="635161"/>
                <a:gridCol w="789455"/>
              </a:tblGrid>
              <a:tr h="237201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author_ID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family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personal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occupation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birth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death</a:t>
                      </a:r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Kline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Kevin 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1966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Kline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Daniel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Brand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Taylor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Allen G.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Chandra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Vikram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Writer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1961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Piketty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Thomas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Economist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1971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42642" y="5428245"/>
            <a:ext cx="93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Authors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1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query that lists all books in the database that have the word "SQL" in their title and that have been published after 2010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Now order that list by date, in descending order.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537415"/>
              </p:ext>
            </p:extLst>
          </p:nvPr>
        </p:nvGraphicFramePr>
        <p:xfrm>
          <a:off x="1084080" y="4923496"/>
          <a:ext cx="7187281" cy="1097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07785"/>
                <a:gridCol w="1237463"/>
                <a:gridCol w="1263243"/>
                <a:gridCol w="584357"/>
                <a:gridCol w="1039812"/>
                <a:gridCol w="885130"/>
                <a:gridCol w="773414"/>
                <a:gridCol w="596077"/>
              </a:tblGrid>
              <a:tr h="265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work_ID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ISBN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publisher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pages</a:t>
                      </a:r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SQL</a:t>
                      </a:r>
                      <a:r>
                        <a:rPr lang="en-US" sz="1200" baseline="0" dirty="0" smtClean="0"/>
                        <a:t> in a nutshell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9780596518844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Sebastopol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O’Reilly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r>
                        <a:rPr lang="en-US" sz="1200" baseline="30000" dirty="0" smtClean="0"/>
                        <a:t>rd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578</a:t>
                      </a:r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SQL for dummies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9781118607961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Hoboken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Wiley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r>
                        <a:rPr lang="en-US" sz="1200" baseline="30000" dirty="0" smtClean="0"/>
                        <a:t>th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PHP &amp; MySQL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9781449325572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Sebastopol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O’Reilly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30000" dirty="0" smtClean="0"/>
                        <a:t>nd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532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88944" y="5978966"/>
            <a:ext cx="78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Works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4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query that sorts the </a:t>
            </a:r>
            <a:r>
              <a:rPr lang="en-US" b="1" dirty="0" smtClean="0"/>
              <a:t>Authors</a:t>
            </a:r>
            <a:r>
              <a:rPr lang="en-US" dirty="0" smtClean="0"/>
              <a:t> </a:t>
            </a:r>
            <a:r>
              <a:rPr lang="en-US" dirty="0"/>
              <a:t>table by </a:t>
            </a:r>
            <a:r>
              <a:rPr lang="en-US" dirty="0" smtClean="0"/>
              <a:t>birth date, </a:t>
            </a:r>
            <a:r>
              <a:rPr lang="en-US" dirty="0"/>
              <a:t>omitting entries for which </a:t>
            </a:r>
            <a:r>
              <a:rPr lang="en-US" dirty="0" smtClean="0"/>
              <a:t>that date </a:t>
            </a:r>
            <a:r>
              <a:rPr lang="en-US" dirty="0"/>
              <a:t>is not known (i.e., is null).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39462"/>
              </p:ext>
            </p:extLst>
          </p:nvPr>
        </p:nvGraphicFramePr>
        <p:xfrm>
          <a:off x="2118057" y="3549716"/>
          <a:ext cx="4736730" cy="19202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37353"/>
                <a:gridCol w="741557"/>
                <a:gridCol w="789455"/>
                <a:gridCol w="943749"/>
                <a:gridCol w="635161"/>
                <a:gridCol w="789455"/>
              </a:tblGrid>
              <a:tr h="237201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author_ID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family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personal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occupation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birth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death</a:t>
                      </a:r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Kline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Kevin 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1966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Kline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Daniel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Brand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Taylor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Allen G.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1945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Chandra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Vikram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Writer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1961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Piketty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Thomas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Economist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1971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42642" y="5428245"/>
            <a:ext cx="93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Authors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14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relationship between </a:t>
            </a:r>
            <a:r>
              <a:rPr lang="en-US" b="1" dirty="0"/>
              <a:t>Works</a:t>
            </a:r>
            <a:r>
              <a:rPr lang="en-US" dirty="0"/>
              <a:t> and </a:t>
            </a:r>
            <a:r>
              <a:rPr lang="en-US" b="1" dirty="0"/>
              <a:t>Authors</a:t>
            </a:r>
            <a:r>
              <a:rPr lang="en-US" dirty="0"/>
              <a:t> is coded into the table </a:t>
            </a:r>
            <a:r>
              <a:rPr lang="en-US" b="1" dirty="0" err="1"/>
              <a:t>Works_Authors</a:t>
            </a:r>
            <a:r>
              <a:rPr lang="en-US" dirty="0"/>
              <a:t>. Can you write a query that displays all the authors involved with </a:t>
            </a:r>
            <a:r>
              <a:rPr lang="en-US" i="1" dirty="0"/>
              <a:t>SQL in a Nutshell</a:t>
            </a:r>
            <a:r>
              <a:rPr lang="en-US" dirty="0"/>
              <a:t> 3</a:t>
            </a:r>
            <a:r>
              <a:rPr lang="en-US" baseline="30000" dirty="0"/>
              <a:t>rd</a:t>
            </a:r>
            <a:r>
              <a:rPr lang="en-US" dirty="0"/>
              <a:t> edition, along with their role?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832974"/>
              </p:ext>
            </p:extLst>
          </p:nvPr>
        </p:nvGraphicFramePr>
        <p:xfrm>
          <a:off x="277918" y="4614166"/>
          <a:ext cx="4736730" cy="2743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37353"/>
                <a:gridCol w="741557"/>
                <a:gridCol w="789455"/>
                <a:gridCol w="943749"/>
                <a:gridCol w="635161"/>
                <a:gridCol w="789455"/>
              </a:tblGrid>
              <a:tr h="237201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author_ID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family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personal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occupation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birth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death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76368"/>
              </p:ext>
            </p:extLst>
          </p:nvPr>
        </p:nvGraphicFramePr>
        <p:xfrm>
          <a:off x="6001546" y="5248200"/>
          <a:ext cx="2685278" cy="2743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88503"/>
                <a:gridCol w="838488"/>
                <a:gridCol w="1058287"/>
              </a:tblGrid>
              <a:tr h="1381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work_ID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author_ID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role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198511"/>
              </p:ext>
            </p:extLst>
          </p:nvPr>
        </p:nvGraphicFramePr>
        <p:xfrm>
          <a:off x="1421007" y="6115634"/>
          <a:ext cx="7187281" cy="2743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07785"/>
                <a:gridCol w="1237463"/>
                <a:gridCol w="1263243"/>
                <a:gridCol w="584357"/>
                <a:gridCol w="1039812"/>
                <a:gridCol w="885130"/>
                <a:gridCol w="773414"/>
                <a:gridCol w="596077"/>
              </a:tblGrid>
              <a:tr h="265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work_ID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ISBN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publisher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pages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2503" y="4888486"/>
            <a:ext cx="93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Authors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13725" y="5535403"/>
            <a:ext cx="164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Works_Authors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5871" y="6393624"/>
            <a:ext cx="78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Works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143973" y="4182109"/>
            <a:ext cx="1" cy="988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8148" y="4182109"/>
            <a:ext cx="64458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94189" y="4182109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87564" y="4827562"/>
            <a:ext cx="0" cy="342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493845" y="4819951"/>
            <a:ext cx="893719" cy="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493846" y="4819987"/>
            <a:ext cx="12660" cy="7837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02971" y="5603772"/>
            <a:ext cx="37035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796662" y="5603772"/>
            <a:ext cx="23913" cy="404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00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query that lists the amount of books published for each year in the catalog, and gives their average number of pages.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64950"/>
              </p:ext>
            </p:extLst>
          </p:nvPr>
        </p:nvGraphicFramePr>
        <p:xfrm>
          <a:off x="1084080" y="4923496"/>
          <a:ext cx="7187281" cy="1097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07785"/>
                <a:gridCol w="1237463"/>
                <a:gridCol w="1263243"/>
                <a:gridCol w="584357"/>
                <a:gridCol w="1039812"/>
                <a:gridCol w="885130"/>
                <a:gridCol w="773414"/>
                <a:gridCol w="596077"/>
              </a:tblGrid>
              <a:tr h="265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work_ID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ISBN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publisher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pages</a:t>
                      </a:r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SQL</a:t>
                      </a:r>
                      <a:r>
                        <a:rPr lang="en-US" sz="1200" baseline="0" dirty="0" smtClean="0"/>
                        <a:t> in a nutshell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9780596518844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Sebastopol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O’Reilly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r>
                        <a:rPr lang="en-US" sz="1200" baseline="30000" dirty="0" smtClean="0"/>
                        <a:t>rd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578</a:t>
                      </a:r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SQL for dummies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9781118607961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Hoboken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Wiley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r>
                        <a:rPr lang="en-US" sz="1200" baseline="30000" dirty="0" smtClean="0"/>
                        <a:t>th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PHP &amp; MySQL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9781449325572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Sebastopol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O’Reilly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30000" dirty="0" smtClean="0"/>
                        <a:t>nd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532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88944" y="5978966"/>
            <a:ext cx="78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Works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51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14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takes on average 38 seconds to read a page of a book that has been published by O'Reilly, </a:t>
            </a:r>
            <a:r>
              <a:rPr lang="en-US" dirty="0" smtClean="0"/>
              <a:t>+ an extra 89 </a:t>
            </a:r>
            <a:r>
              <a:rPr lang="en-US" dirty="0"/>
              <a:t>minutes for each book </a:t>
            </a:r>
            <a:r>
              <a:rPr lang="en-US" dirty="0" smtClean="0"/>
              <a:t>spend </a:t>
            </a:r>
            <a:r>
              <a:rPr lang="en-US" dirty="0"/>
              <a:t>looking up references online. Write a query to compute the amount of hours required to read those titles.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57634"/>
              </p:ext>
            </p:extLst>
          </p:nvPr>
        </p:nvGraphicFramePr>
        <p:xfrm>
          <a:off x="1084080" y="4923496"/>
          <a:ext cx="7187281" cy="1097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07785"/>
                <a:gridCol w="1237463"/>
                <a:gridCol w="1263243"/>
                <a:gridCol w="584357"/>
                <a:gridCol w="1039812"/>
                <a:gridCol w="885130"/>
                <a:gridCol w="773414"/>
                <a:gridCol w="596077"/>
              </a:tblGrid>
              <a:tr h="265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work_ID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ISBN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publisher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pages</a:t>
                      </a:r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SQL</a:t>
                      </a:r>
                      <a:r>
                        <a:rPr lang="en-US" sz="1200" baseline="0" dirty="0" smtClean="0"/>
                        <a:t> in a nutshell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9780596518844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Sebastopol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O’Reilly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r>
                        <a:rPr lang="en-US" sz="1200" baseline="30000" dirty="0" smtClean="0"/>
                        <a:t>rd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578</a:t>
                      </a:r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SQL for dummies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9781118607961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Hoboken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Wiley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r>
                        <a:rPr lang="en-US" sz="1200" baseline="30000" dirty="0" smtClean="0"/>
                        <a:t>th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PHP &amp; MySQL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9781449325572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Sebastopol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O’Reilly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30000" dirty="0" smtClean="0"/>
                        <a:t>nd</a:t>
                      </a:r>
                      <a:r>
                        <a:rPr lang="en-US" sz="1200" dirty="0" smtClean="0"/>
                        <a:t> ed.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532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8944" y="5978966"/>
            <a:ext cx="78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Works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42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737</Words>
  <Application>Microsoft Macintosh PowerPoint</Application>
  <PresentationFormat>On-screen Show (4:3)</PresentationFormat>
  <Paragraphs>396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Challenge</vt:lpstr>
      <vt:lpstr>Challenge</vt:lpstr>
      <vt:lpstr>Challenge</vt:lpstr>
      <vt:lpstr>Challenge</vt:lpstr>
      <vt:lpstr>Challenges</vt:lpstr>
      <vt:lpstr>Challenge</vt:lpstr>
      <vt:lpstr>PowerPoint Presentation</vt:lpstr>
      <vt:lpstr>Challenge</vt:lpstr>
      <vt:lpstr>Challenge</vt:lpstr>
      <vt:lpstr>Challenge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Guignard</dc:creator>
  <cp:lastModifiedBy>Thomas Guignard</cp:lastModifiedBy>
  <cp:revision>24</cp:revision>
  <dcterms:created xsi:type="dcterms:W3CDTF">2014-10-30T18:36:35Z</dcterms:created>
  <dcterms:modified xsi:type="dcterms:W3CDTF">2015-08-05T10:57:22Z</dcterms:modified>
</cp:coreProperties>
</file>