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4"/>
    <p:restoredTop sz="58435"/>
  </p:normalViewPr>
  <p:slideViewPr>
    <p:cSldViewPr snapToGrid="0" snapToObjects="1">
      <p:cViewPr varScale="1">
        <p:scale>
          <a:sx n="72" d="100"/>
          <a:sy n="72" d="100"/>
        </p:scale>
        <p:origin x="2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D63F-A16E-D147-A0BF-FCB46DB37ED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B2892-BE62-F34E-B386-5CEF9E95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2892-BE62-F34E-B386-5CEF9E95D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6C61-FA6D-904C-9105-8AE49FBC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5D25-98EE-F445-A7FB-2F46923F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F3BE-7E66-A449-ACA2-835776FB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2091-30A3-584B-9CDA-4476315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2523-C01A-2F4C-AB80-ECE09A7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D906-2897-424B-8AA3-F6EDD67E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7D91A-07F7-A548-99EE-1C24F23A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5B90-B365-E54E-BB2B-9D1BCF94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B41E-046D-7C4A-A855-E17DF50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5344-8AEA-1D4D-AE4B-C4DFDA0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F6E48-F583-7D4F-86BA-5C9C6CA21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5A716-AC8C-C940-8982-6D89EE37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6DA9-1197-5647-A1E8-B1F22110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3A70-633C-A446-8BCF-948A4ECC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0D00-8723-AC45-B174-F6ABBE58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D591-13AF-EA40-9380-CBEBA5F1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Medium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FFF4-760D-A246-8C69-B1DB5439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Roman" panose="02000503020000020003" pitchFamily="2" charset="0"/>
              </a:defRPr>
            </a:lvl1pPr>
            <a:lvl2pPr>
              <a:defRPr b="0" i="0">
                <a:latin typeface="Avenir Roman" panose="02000503020000020003" pitchFamily="2" charset="0"/>
              </a:defRPr>
            </a:lvl2pPr>
            <a:lvl3pPr>
              <a:defRPr b="0" i="0">
                <a:latin typeface="Avenir Roman" panose="02000503020000020003" pitchFamily="2" charset="0"/>
              </a:defRPr>
            </a:lvl3pPr>
            <a:lvl4pPr>
              <a:defRPr b="0" i="0">
                <a:latin typeface="Avenir Roman" panose="02000503020000020003" pitchFamily="2" charset="0"/>
              </a:defRPr>
            </a:lvl4pPr>
            <a:lvl5pPr>
              <a:defRPr b="0" i="0">
                <a:latin typeface="Avenir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7A0B-A21C-CC4B-8C86-986361F7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A609-F37C-1348-89DE-719B66B4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C6B3-ECCA-6140-9002-7008817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78F7-9AD9-0843-89EE-F2E88581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4EFB-AA3A-B942-BC3D-03C1B9DF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A5EB-9D41-8A4F-B5AA-2F47E842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E182-842C-6747-B073-BCADBD1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F984-62DF-6D4B-AC53-36FF84C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0C33-F585-F44B-B1B2-1C03A862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061A-8A5F-DD47-9B3F-5AC52792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EE0E-0387-AA48-A12B-D213D46EA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B96F4-4BAC-5F4D-8163-BF0DE88B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6D99D-3B1A-104A-85B8-DA7EB1FD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01424-57DC-7F48-BA5C-236522A4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CC4B-8BB3-264B-8972-FD4B115C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DF8D-9E59-1344-94FB-A71E24A8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05F02-2D64-AB4D-8775-A715875DD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24962-340A-D243-9F7C-088C3586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26459-5634-5A44-892A-D0D9FE13D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566A0-5ABB-CF4E-B0C8-EF9992B4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3C4E-8ADC-8442-9FDA-954359E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076D1-FE2D-D344-8AA5-C8771D6A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4EB6-369C-624C-9CFB-C7FBCB86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5125D-643A-584F-A5E8-835C30FB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0A9D-2EF6-C148-AA14-D332C7F1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4B635-0EA3-3649-BF75-DFF39FEF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96FF5-A0E9-1B49-83E4-69F0D482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77D94-6719-B94B-BBD8-32887533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555-7D4C-C245-A77E-B2F7EF1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63DC-90C8-8543-A0DF-088184AA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9972-5D35-5E4D-BEC2-FB960EF2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688E-E269-C64F-9071-1F709884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7509-2831-C046-BB83-43DDCCA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6DF4E-2497-5048-B381-304F22AE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8312-E7A4-1848-B34A-37B9C0C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B36-A7D1-BB4F-8ACF-95444291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4886A-662F-0C47-AE14-2238A84B2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A51E-41C9-E64B-80B8-4823F0484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1370-A2FC-DA48-9D42-D6514967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90F4-917F-804E-B7E5-BB2E003D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DC31-1495-674A-9D7B-68F7E458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295FB-EB70-0E4C-9F0A-8CFDE40B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9B3E-2531-0D49-9169-E0FE2E2B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E4EA-B9CC-5748-9A13-ED3689C94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B191-8773-6640-8437-2501894EE81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6FF0-8193-2B4C-85F7-E56795FC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7724-4D8D-0A41-9BC4-FB00AE092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9468-A145-E448-AFAE-C7D19BDE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3B8F2-CFF5-A240-81AC-9CB33EA7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4661FD-62D4-484B-8263-B2A8D9FAD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211" y="3289119"/>
            <a:ext cx="5183188" cy="82391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Thomas </a:t>
            </a:r>
            <a:r>
              <a:rPr lang="en-US" sz="2000" dirty="0" err="1"/>
              <a:t>Guignard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D666E-49C1-864E-A97B-9083150FE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64768" y="4267199"/>
            <a:ext cx="3403491" cy="192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Library technology consultant and project manager. Québec (QC)</a:t>
            </a:r>
          </a:p>
          <a:p>
            <a:pPr marL="0" indent="0">
              <a:buNone/>
            </a:pPr>
            <a:r>
              <a:rPr lang="en-US" sz="1600" dirty="0"/>
              <a:t>Get in touch:</a:t>
            </a:r>
          </a:p>
          <a:p>
            <a:pPr marL="0" indent="0">
              <a:buNone/>
            </a:pPr>
            <a:r>
              <a:rPr lang="en-US" sz="1600" dirty="0" err="1"/>
              <a:t>thomas.guignard@gmail.com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9E612-0221-C34F-B30F-4A16369E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15" y="3832460"/>
            <a:ext cx="1892744" cy="2371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E7535E-F941-E74B-9072-F977CE87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062" y="5506956"/>
            <a:ext cx="341353" cy="341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08B0FE-BD04-FC46-94A3-FE1F86D85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063" y="5168739"/>
            <a:ext cx="341353" cy="341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93E1C8-2EB6-2F4F-92D5-62FD74BE8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062" y="5848309"/>
            <a:ext cx="341353" cy="341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C96E07-D3AE-7E49-8296-FE9A9FEAA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144" y="5506956"/>
            <a:ext cx="341353" cy="3413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1CB3C9-E2A7-0242-A57D-A4D4BA092720}"/>
              </a:ext>
            </a:extLst>
          </p:cNvPr>
          <p:cNvSpPr/>
          <p:nvPr/>
        </p:nvSpPr>
        <p:spPr>
          <a:xfrm>
            <a:off x="8246851" y="5530402"/>
            <a:ext cx="1226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venir Roman" panose="02000503020000020003" pitchFamily="2" charset="0"/>
              </a:rPr>
              <a:t>@</a:t>
            </a:r>
            <a:r>
              <a:rPr lang="en-US" sz="1600" dirty="0" err="1">
                <a:latin typeface="Avenir Roman" panose="02000503020000020003" pitchFamily="2" charset="0"/>
              </a:rPr>
              <a:t>timtomch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D75C63-3857-F445-872C-A00E8C95F505}"/>
              </a:ext>
            </a:extLst>
          </p:cNvPr>
          <p:cNvSpPr/>
          <p:nvPr/>
        </p:nvSpPr>
        <p:spPr>
          <a:xfrm>
            <a:off x="8246851" y="5865630"/>
            <a:ext cx="1877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venir Roman" panose="02000503020000020003" pitchFamily="2" charset="0"/>
              </a:rPr>
              <a:t>@</a:t>
            </a:r>
            <a:r>
              <a:rPr lang="en-US" sz="1600" dirty="0" err="1">
                <a:latin typeface="Avenir Roman" panose="02000503020000020003" pitchFamily="2" charset="0"/>
              </a:rPr>
              <a:t>concretelibraries</a:t>
            </a:r>
            <a:endParaRPr lang="en-US" sz="16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9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challenge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1792D-4B7C-1040-AD7C-C2E8FE7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Find how many times the characters Jo, Meg, Beth and </a:t>
            </a:r>
          </a:p>
          <a:p>
            <a:pPr marL="0" indent="0">
              <a:buNone/>
            </a:pPr>
            <a:r>
              <a:rPr lang="en-US" dirty="0"/>
              <a:t>	Amy are mentioned in the novel </a:t>
            </a:r>
            <a:r>
              <a:rPr lang="en-US" i="1" dirty="0"/>
              <a:t>Little Women.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Hints:	</a:t>
            </a:r>
          </a:p>
          <a:p>
            <a:pPr>
              <a:buFontTx/>
              <a:buChar char="-"/>
            </a:pPr>
            <a:r>
              <a:rPr lang="en-US" dirty="0"/>
              <a:t>full text 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data-shell/writing/data/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LittleWomen.txt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for</a:t>
            </a:r>
            <a:r>
              <a:rPr lang="en-US" dirty="0"/>
              <a:t> loop</a:t>
            </a:r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grep</a:t>
            </a:r>
          </a:p>
          <a:p>
            <a:pPr>
              <a:buFontTx/>
              <a:buChar char="-"/>
            </a:pPr>
            <a:r>
              <a:rPr lang="en-US" dirty="0"/>
              <a:t>remember to use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man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--help </a:t>
            </a:r>
            <a:r>
              <a:rPr lang="en-US" dirty="0"/>
              <a:t>to find options</a:t>
            </a:r>
          </a:p>
          <a:p>
            <a:pPr>
              <a:buFontTx/>
              <a:buChar char="-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0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1792D-4B7C-1040-AD7C-C2E8FE7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list files in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  <a:ea typeface="Dotum" panose="020B0600000101010101" pitchFamily="34" charset="-127"/>
              </a:rPr>
              <a:t>data-shell</a:t>
            </a:r>
            <a:r>
              <a:rPr lang="en-US" dirty="0"/>
              <a:t> folder</a:t>
            </a:r>
          </a:p>
          <a:p>
            <a:pPr marL="0" indent="0">
              <a:buNone/>
            </a:pPr>
            <a:r>
              <a:rPr lang="en-US" dirty="0"/>
              <a:t>	- ordered by size</a:t>
            </a:r>
          </a:p>
          <a:p>
            <a:pPr marL="0" indent="0">
              <a:buNone/>
            </a:pPr>
            <a:r>
              <a:rPr lang="en-US" dirty="0"/>
              <a:t>	- smallest file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man ls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ls --help </a:t>
            </a:r>
            <a:r>
              <a:rPr lang="en-US" dirty="0"/>
              <a:t>to see a list of options</a:t>
            </a:r>
          </a:p>
        </p:txBody>
      </p:sp>
    </p:spTree>
    <p:extLst>
      <p:ext uri="{BB962C8B-B14F-4D97-AF65-F5344CB8AC3E}">
        <p14:creationId xmlns:p14="http://schemas.microsoft.com/office/powerpoint/2010/main" val="63356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6869D-5326-2243-9D97-A2EB7028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06" y="1384775"/>
            <a:ext cx="9197788" cy="51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1792D-4B7C-1040-AD7C-C2E8FE7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Create a backup of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molecules</a:t>
            </a:r>
            <a:r>
              <a:rPr lang="en-US" dirty="0"/>
              <a:t> folder</a:t>
            </a:r>
          </a:p>
          <a:p>
            <a:pPr marL="0" indent="0">
              <a:buNone/>
            </a:pPr>
            <a:r>
              <a:rPr lang="en-US" dirty="0"/>
              <a:t>	1. Move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molecules</a:t>
            </a:r>
            <a:r>
              <a:rPr lang="en-US" dirty="0"/>
              <a:t> to be inside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data</a:t>
            </a:r>
          </a:p>
          <a:p>
            <a:pPr marL="0" indent="0">
              <a:buNone/>
            </a:pPr>
            <a:r>
              <a:rPr lang="en-US" dirty="0"/>
              <a:t>	2. Create a folder called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backup</a:t>
            </a:r>
          </a:p>
          <a:p>
            <a:pPr marL="0" indent="0">
              <a:buNone/>
            </a:pPr>
            <a:r>
              <a:rPr lang="en-US" dirty="0"/>
              <a:t>	3. Create a subdirectory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backup/2021-02-17</a:t>
            </a:r>
          </a:p>
          <a:p>
            <a:pPr marL="0" indent="0">
              <a:buNone/>
            </a:pPr>
            <a:r>
              <a:rPr lang="en-US" dirty="0"/>
              <a:t>	4. Copy the contents of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molecules</a:t>
            </a:r>
            <a:r>
              <a:rPr lang="en-US" dirty="0"/>
              <a:t> folder to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		backup/2021-02-17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01CD07A-3884-9C41-B311-2F74A153C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5293" y="138505"/>
            <a:ext cx="9401413" cy="65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1792D-4B7C-1040-AD7C-C2E8FE7C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11156576" cy="372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an expression that outputs the </a:t>
            </a:r>
            <a:r>
              <a:rPr lang="en-US" i="1" dirty="0"/>
              <a:t>longest</a:t>
            </a:r>
            <a:r>
              <a:rPr lang="en-US" dirty="0"/>
              <a:t> molecule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tail</a:t>
            </a:r>
            <a:r>
              <a:rPr lang="en-US" dirty="0"/>
              <a:t> outputs the last line of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F820FC-5D9B-C24C-8695-5DDB0483F86A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wc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-l *.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pdb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| sort -n | head -1 </a:t>
            </a:r>
            <a:r>
              <a:rPr lang="en-US" dirty="0"/>
              <a:t>outputs the shortest molecule</a:t>
            </a:r>
          </a:p>
        </p:txBody>
      </p:sp>
    </p:spTree>
    <p:extLst>
      <p:ext uri="{BB962C8B-B14F-4D97-AF65-F5344CB8AC3E}">
        <p14:creationId xmlns:p14="http://schemas.microsoft.com/office/powerpoint/2010/main" val="57790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1792D-4B7C-1040-AD7C-C2E8FE7C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11156576" cy="372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for</a:t>
            </a:r>
            <a:r>
              <a:rPr lang="en-US" dirty="0"/>
              <a:t> loop to make a backup copy of each file ending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*.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dat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A0C82A-55B2-0D4B-8572-49A0920D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654368"/>
            <a:ext cx="11152094" cy="55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3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7C5D9-A0F1-3F40-9EEE-D67A5D1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1792D-4B7C-1040-AD7C-C2E8FE7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script that takes two arguments</a:t>
            </a:r>
          </a:p>
          <a:p>
            <a:pPr marL="0" indent="0">
              <a:buNone/>
            </a:pPr>
            <a:r>
              <a:rPr lang="en-US" dirty="0"/>
              <a:t>	- the name of a directory</a:t>
            </a:r>
          </a:p>
          <a:p>
            <a:pPr marL="0" indent="0">
              <a:buNone/>
            </a:pPr>
            <a:r>
              <a:rPr lang="en-US" dirty="0"/>
              <a:t>	- a file extension </a:t>
            </a:r>
          </a:p>
          <a:p>
            <a:pPr marL="0" indent="0">
              <a:buNone/>
            </a:pPr>
            <a:r>
              <a:rPr lang="en-US" dirty="0"/>
              <a:t>	and outputs the longest file (with the most lines) in that </a:t>
            </a:r>
          </a:p>
          <a:p>
            <a:pPr marL="0" indent="0">
              <a:buNone/>
            </a:pPr>
            <a:r>
              <a:rPr lang="en-US" dirty="0"/>
              <a:t>	directory with that extension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139</Words>
  <Application>Microsoft Macintosh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Medium</vt:lpstr>
      <vt:lpstr>Avenir Roman</vt:lpstr>
      <vt:lpstr>Calibri</vt:lpstr>
      <vt:lpstr>Courier</vt:lpstr>
      <vt:lpstr>Office Theme</vt:lpstr>
      <vt:lpstr>Welcome!</vt:lpstr>
      <vt:lpstr>Challenge</vt:lpstr>
      <vt:lpstr>Challenge</vt:lpstr>
      <vt:lpstr>Challenge</vt:lpstr>
      <vt:lpstr>PowerPoint Presentation</vt:lpstr>
      <vt:lpstr>Challenge</vt:lpstr>
      <vt:lpstr>Challenge</vt:lpstr>
      <vt:lpstr>PowerPoint Presentation</vt:lpstr>
      <vt:lpstr>Challenge</vt:lpstr>
      <vt:lpstr>Capstone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intro for archivists</dc:title>
  <dc:creator>Thomas Guignard</dc:creator>
  <cp:lastModifiedBy>Thomas Guignard</cp:lastModifiedBy>
  <cp:revision>77</cp:revision>
  <cp:lastPrinted>2021-01-15T01:34:39Z</cp:lastPrinted>
  <dcterms:created xsi:type="dcterms:W3CDTF">2021-01-07T13:58:52Z</dcterms:created>
  <dcterms:modified xsi:type="dcterms:W3CDTF">2021-02-16T03:20:32Z</dcterms:modified>
</cp:coreProperties>
</file>