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7381" autoAdjust="0"/>
  </p:normalViewPr>
  <p:slideViewPr>
    <p:cSldViewPr snapToGrid="0" snapToObjects="1">
      <p:cViewPr>
        <p:scale>
          <a:sx n="156" d="100"/>
          <a:sy n="156" d="100"/>
        </p:scale>
        <p:origin x="-32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04.08.15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50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04.08.15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2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04.08.15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7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04.08.15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6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04.08.15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04.08.15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74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04.08.15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04.08.15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0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04.08.15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7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04.08.15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3FD9C-507C-514D-95ED-FC5F79274887}" type="datetimeFigureOut">
              <a:rPr lang="en-US" smtClean="0"/>
              <a:t>04.08.15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4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3FD9C-507C-514D-95ED-FC5F79274887}" type="datetimeFigureOut">
              <a:rPr lang="en-US" smtClean="0"/>
              <a:t>04.08.15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6288A-24CE-874F-83EB-69F2B0421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8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42228"/>
              </p:ext>
            </p:extLst>
          </p:nvPr>
        </p:nvGraphicFramePr>
        <p:xfrm>
          <a:off x="277918" y="686948"/>
          <a:ext cx="4736730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37353"/>
                <a:gridCol w="741557"/>
                <a:gridCol w="789455"/>
                <a:gridCol w="943749"/>
                <a:gridCol w="635161"/>
                <a:gridCol w="789455"/>
              </a:tblGrid>
              <a:tr h="237201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author_ID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family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personal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occupation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birth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death</a:t>
                      </a:r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smtClean="0"/>
                        <a:t>Kline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Kevin E.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Chandra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Vikram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Writer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1961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Piketty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Thomas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Economist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593093"/>
              </p:ext>
            </p:extLst>
          </p:nvPr>
        </p:nvGraphicFramePr>
        <p:xfrm>
          <a:off x="5214101" y="5236583"/>
          <a:ext cx="3426135" cy="10972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42045"/>
                <a:gridCol w="1142045"/>
                <a:gridCol w="1142045"/>
              </a:tblGrid>
              <a:tr h="1832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lat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long</a:t>
                      </a:r>
                      <a:endParaRPr lang="en-US" sz="1200" dirty="0"/>
                    </a:p>
                  </a:txBody>
                  <a:tcPr/>
                </a:tc>
              </a:tr>
              <a:tr h="1832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DR-1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-49.85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-128.57</a:t>
                      </a:r>
                      <a:endParaRPr lang="en-US" sz="1200" dirty="0"/>
                    </a:p>
                  </a:txBody>
                  <a:tcPr/>
                </a:tc>
              </a:tr>
              <a:tr h="1832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DR-3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-47.15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-126.72</a:t>
                      </a:r>
                      <a:endParaRPr lang="en-US" sz="1200" dirty="0"/>
                    </a:p>
                  </a:txBody>
                  <a:tcPr/>
                </a:tc>
              </a:tr>
              <a:tr h="18328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MSK-4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-48.87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-123.4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54806"/>
              </p:ext>
            </p:extLst>
          </p:nvPr>
        </p:nvGraphicFramePr>
        <p:xfrm>
          <a:off x="277924" y="3792823"/>
          <a:ext cx="3952191" cy="2468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17397"/>
                <a:gridCol w="1317397"/>
                <a:gridCol w="1317397"/>
              </a:tblGrid>
              <a:tr h="138132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ident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site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dated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DR-1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1927-02-08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DR-1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1927-02-10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DR-3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1939-01-07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DR-3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1930-01-12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DR-3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1930-02-26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752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DR-3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837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MSK-4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1932-01-14</a:t>
                      </a:r>
                      <a:endParaRPr lang="en-US" sz="12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844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DR-1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1932-03-22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01971"/>
              </p:ext>
            </p:extLst>
          </p:nvPr>
        </p:nvGraphicFramePr>
        <p:xfrm>
          <a:off x="5214101" y="1346996"/>
          <a:ext cx="3776152" cy="37490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472019"/>
                <a:gridCol w="472019"/>
                <a:gridCol w="472019"/>
                <a:gridCol w="472019"/>
                <a:gridCol w="472019"/>
                <a:gridCol w="472019"/>
                <a:gridCol w="472019"/>
                <a:gridCol w="472019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work_ID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ISBN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place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publisher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edition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pages</a:t>
                      </a:r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dyer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9.82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619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dyer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dyer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622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dyer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8.41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lake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734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temp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-21.5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 smtClean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sal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temp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-26.0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81883" y="2332868"/>
            <a:ext cx="93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Authors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7924" y="6270443"/>
            <a:ext cx="82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Visited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101" y="4364516"/>
            <a:ext cx="78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Works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4101" y="6333863"/>
            <a:ext cx="53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Site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390175" y="317616"/>
            <a:ext cx="3959" cy="930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98148" y="315209"/>
            <a:ext cx="5695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94189" y="317616"/>
            <a:ext cx="0" cy="36933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5502547" y="4830352"/>
            <a:ext cx="3959" cy="368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1820575" y="3377821"/>
            <a:ext cx="27795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600126" y="4830316"/>
            <a:ext cx="893719" cy="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802971" y="3377821"/>
            <a:ext cx="3959" cy="343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4600126" y="3377821"/>
            <a:ext cx="0" cy="14525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414941" y="879573"/>
            <a:ext cx="3959" cy="3689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521222" y="871962"/>
            <a:ext cx="893719" cy="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521222" y="871962"/>
            <a:ext cx="0" cy="20482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37994" y="2920213"/>
            <a:ext cx="39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37994" y="2920213"/>
            <a:ext cx="0" cy="8008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28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query that selects only site names from the </a:t>
            </a:r>
            <a:r>
              <a:rPr lang="en-US" b="1" dirty="0" smtClean="0"/>
              <a:t>Site</a:t>
            </a:r>
            <a:r>
              <a:rPr lang="en-US" dirty="0" smtClean="0"/>
              <a:t> 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9837"/>
              </p:ext>
            </p:extLst>
          </p:nvPr>
        </p:nvGraphicFramePr>
        <p:xfrm>
          <a:off x="2754034" y="3866483"/>
          <a:ext cx="3426135" cy="1341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42045"/>
                <a:gridCol w="1142045"/>
                <a:gridCol w="1142045"/>
              </a:tblGrid>
              <a:tr h="1832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lat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long</a:t>
                      </a:r>
                      <a:endParaRPr lang="en-US" sz="1600" dirty="0"/>
                    </a:p>
                  </a:txBody>
                  <a:tcPr/>
                </a:tc>
              </a:tr>
              <a:tr h="1832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-49.85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-128.57</a:t>
                      </a:r>
                      <a:endParaRPr lang="en-US" sz="1600" dirty="0"/>
                    </a:p>
                  </a:txBody>
                  <a:tcPr/>
                </a:tc>
              </a:tr>
              <a:tr h="1832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-47.15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-126.72</a:t>
                      </a:r>
                      <a:endParaRPr lang="en-US" sz="1600" dirty="0"/>
                    </a:p>
                  </a:txBody>
                  <a:tcPr/>
                </a:tc>
              </a:tr>
              <a:tr h="18328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MSK-4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-48.87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-123.4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54034" y="5207603"/>
            <a:ext cx="53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Site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21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query that displays the full names of the scientists in the </a:t>
            </a:r>
            <a:r>
              <a:rPr lang="en-US" b="1" dirty="0" smtClean="0"/>
              <a:t>Person</a:t>
            </a:r>
            <a:r>
              <a:rPr lang="en-US" dirty="0" smtClean="0"/>
              <a:t> table, ordered by family name.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05759"/>
              </p:ext>
            </p:extLst>
          </p:nvPr>
        </p:nvGraphicFramePr>
        <p:xfrm>
          <a:off x="2447984" y="3641430"/>
          <a:ext cx="3826146" cy="20116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75382"/>
                <a:gridCol w="1275382"/>
                <a:gridCol w="1275382"/>
              </a:tblGrid>
              <a:tr h="23720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personal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family</a:t>
                      </a:r>
                      <a:endParaRPr lang="en-US" sz="16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William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Dyer</a:t>
                      </a:r>
                      <a:endParaRPr lang="en-US" sz="16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Frank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Pabodie</a:t>
                      </a:r>
                      <a:endParaRPr lang="en-US" sz="16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lake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Anderson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Lake</a:t>
                      </a:r>
                      <a:endParaRPr lang="en-US" sz="16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Valentina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Roerich</a:t>
                      </a:r>
                      <a:endParaRPr lang="en-US" sz="1600" dirty="0"/>
                    </a:p>
                  </a:txBody>
                  <a:tcPr/>
                </a:tc>
              </a:tr>
              <a:tr h="23720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danforth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Frank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Danforth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51943" y="5653110"/>
            <a:ext cx="83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Person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1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query that selects all records from </a:t>
            </a:r>
            <a:r>
              <a:rPr lang="en-US" b="1" dirty="0" smtClean="0"/>
              <a:t>Survey</a:t>
            </a:r>
            <a:r>
              <a:rPr lang="en-US" dirty="0" smtClean="0"/>
              <a:t> with salinity values outside of the 0.0-1.0 range.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32113"/>
              </p:ext>
            </p:extLst>
          </p:nvPr>
        </p:nvGraphicFramePr>
        <p:xfrm>
          <a:off x="3326029" y="3674937"/>
          <a:ext cx="3776144" cy="2346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44036"/>
                <a:gridCol w="944036"/>
                <a:gridCol w="944036"/>
                <a:gridCol w="944036"/>
              </a:tblGrid>
              <a:tr h="265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taken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person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reading</a:t>
                      </a:r>
                      <a:endParaRPr lang="en-US" sz="16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9.82</a:t>
                      </a:r>
                      <a:endParaRPr lang="en-US" sz="16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0.13</a:t>
                      </a:r>
                      <a:endParaRPr lang="en-US" sz="16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7.8</a:t>
                      </a:r>
                      <a:endParaRPr lang="en-US" sz="16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dyer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0.09</a:t>
                      </a:r>
                      <a:endParaRPr lang="en-US" sz="16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8.41</a:t>
                      </a:r>
                      <a:endParaRPr lang="en-US" sz="1600" dirty="0"/>
                    </a:p>
                  </a:txBody>
                  <a:tcPr/>
                </a:tc>
              </a:tr>
              <a:tr h="265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lake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0.05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26029" y="6102414"/>
            <a:ext cx="816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Survey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4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query that sorts the records in </a:t>
            </a:r>
            <a:r>
              <a:rPr lang="en-US" b="1" dirty="0" smtClean="0"/>
              <a:t>Visited</a:t>
            </a:r>
            <a:r>
              <a:rPr lang="en-US" dirty="0" smtClean="0"/>
              <a:t> by date in </a:t>
            </a:r>
            <a:r>
              <a:rPr lang="en-US" smtClean="0"/>
              <a:t>ascending order, </a:t>
            </a:r>
            <a:r>
              <a:rPr lang="en-US" dirty="0" smtClean="0"/>
              <a:t>omitting entries for which the date is not known (i.e., is null)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78439"/>
              </p:ext>
            </p:extLst>
          </p:nvPr>
        </p:nvGraphicFramePr>
        <p:xfrm>
          <a:off x="2677990" y="3352791"/>
          <a:ext cx="3952191" cy="30175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17397"/>
                <a:gridCol w="1317397"/>
                <a:gridCol w="1317397"/>
              </a:tblGrid>
              <a:tr h="138132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ident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dated</a:t>
                      </a:r>
                      <a:endParaRPr lang="en-US" sz="16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619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1927-02-08</a:t>
                      </a:r>
                      <a:endParaRPr lang="en-US" sz="16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622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1927-02-10</a:t>
                      </a:r>
                      <a:endParaRPr lang="en-US" sz="16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734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1939-01-07</a:t>
                      </a:r>
                      <a:endParaRPr lang="en-US" sz="16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735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1930-01-12</a:t>
                      </a:r>
                      <a:endParaRPr lang="en-US" sz="16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751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1930-02-26</a:t>
                      </a:r>
                      <a:endParaRPr lang="en-US" sz="16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752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DR-3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837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MSK-4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1932-01-14</a:t>
                      </a:r>
                      <a:endParaRPr lang="en-US" sz="1600" dirty="0"/>
                    </a:p>
                  </a:txBody>
                  <a:tcPr/>
                </a:tc>
              </a:tr>
              <a:tr h="138132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844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DR-1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1932-03-22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77990" y="6370311"/>
            <a:ext cx="82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Visited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14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query that lists all radiation readings from the DR-1 site.</a:t>
            </a:r>
          </a:p>
          <a:p>
            <a:r>
              <a:rPr lang="en-US" dirty="0" smtClean="0"/>
              <a:t>Write a query that lists all salinity readings taken north of the 49</a:t>
            </a:r>
            <a:r>
              <a:rPr lang="en-US" baseline="30000" dirty="0" smtClean="0"/>
              <a:t>th</a:t>
            </a:r>
            <a:r>
              <a:rPr lang="en-US" dirty="0" smtClean="0"/>
              <a:t> parallel (</a:t>
            </a:r>
            <a:r>
              <a:rPr lang="en-US" dirty="0" err="1" smtClean="0"/>
              <a:t>lat</a:t>
            </a:r>
            <a:r>
              <a:rPr lang="en-US" dirty="0" smtClean="0"/>
              <a:t> &gt; -49).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00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2890" b="7609"/>
          <a:stretch/>
        </p:blipFill>
        <p:spPr>
          <a:xfrm>
            <a:off x="1298731" y="1882015"/>
            <a:ext cx="7845269" cy="49759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Infected researchers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query that displays the full name of the researcher(s) that took readings on the visit(s) for which the date was not recorded (is null).</a:t>
            </a:r>
          </a:p>
        </p:txBody>
      </p:sp>
    </p:spTree>
    <p:extLst>
      <p:ext uri="{BB962C8B-B14F-4D97-AF65-F5344CB8AC3E}">
        <p14:creationId xmlns:p14="http://schemas.microsoft.com/office/powerpoint/2010/main" val="247451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14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temperature readings did Frank </a:t>
            </a:r>
            <a:r>
              <a:rPr lang="en-US" dirty="0" err="1"/>
              <a:t>Pabodie</a:t>
            </a:r>
            <a:r>
              <a:rPr lang="en-US" dirty="0"/>
              <a:t> record, and what was their average </a:t>
            </a:r>
            <a:r>
              <a:rPr lang="en-US" dirty="0" smtClean="0"/>
              <a:t>value?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2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492</Words>
  <Application>Microsoft Macintosh PowerPoint</Application>
  <PresentationFormat>On-screen Show (4:3)</PresentationFormat>
  <Paragraphs>211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Challenge</vt:lpstr>
      <vt:lpstr>Challenge</vt:lpstr>
      <vt:lpstr>Challenge</vt:lpstr>
      <vt:lpstr>Challenge</vt:lpstr>
      <vt:lpstr>Challenges</vt:lpstr>
      <vt:lpstr>Infected researchers</vt:lpstr>
      <vt:lpstr>PowerPoint Presentation</vt:lpstr>
      <vt:lpstr>Extra challenge</vt:lpstr>
    </vt:vector>
  </TitlesOfParts>
  <Company>EPFL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Guignard</dc:creator>
  <cp:lastModifiedBy>Thomas Guignard</cp:lastModifiedBy>
  <cp:revision>19</cp:revision>
  <dcterms:created xsi:type="dcterms:W3CDTF">2014-10-30T18:36:35Z</dcterms:created>
  <dcterms:modified xsi:type="dcterms:W3CDTF">2015-08-05T01:41:17Z</dcterms:modified>
</cp:coreProperties>
</file>