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7381" autoAdjust="0"/>
  </p:normalViewPr>
  <p:slideViewPr>
    <p:cSldViewPr snapToGrid="0" snapToObjects="1">
      <p:cViewPr varScale="1">
        <p:scale>
          <a:sx n="98" d="100"/>
          <a:sy n="98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FD9C-507C-514D-95ED-FC5F79274887}" type="datetimeFigureOut">
              <a:rPr lang="en-US" smtClean="0"/>
              <a:t>08/08/15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3129"/>
              </p:ext>
            </p:extLst>
          </p:nvPr>
        </p:nvGraphicFramePr>
        <p:xfrm>
          <a:off x="277918" y="737839"/>
          <a:ext cx="4736730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Kevin 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Daniel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Taylor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Allen 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Vikram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Piketty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Thomas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Economist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04967"/>
              </p:ext>
            </p:extLst>
          </p:nvPr>
        </p:nvGraphicFramePr>
        <p:xfrm>
          <a:off x="3652806" y="5127207"/>
          <a:ext cx="5046137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11070"/>
                <a:gridCol w="838985"/>
                <a:gridCol w="1262173"/>
                <a:gridCol w="1224682"/>
                <a:gridCol w="1009227"/>
              </a:tblGrid>
              <a:tr h="18328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item_ID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barcode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acquired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081722942611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Loaned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492437609065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 Shelf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172480710952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 Shelf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40467"/>
              </p:ext>
            </p:extLst>
          </p:nvPr>
        </p:nvGraphicFramePr>
        <p:xfrm>
          <a:off x="6001546" y="1101640"/>
          <a:ext cx="2685278" cy="1645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88503"/>
                <a:gridCol w="838488"/>
                <a:gridCol w="1058287"/>
              </a:tblGrid>
              <a:tr h="1381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Contributor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Contributor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218"/>
              </p:ext>
            </p:extLst>
          </p:nvPr>
        </p:nvGraphicFramePr>
        <p:xfrm>
          <a:off x="1421007" y="3420370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503" y="2616368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3725" y="2697601"/>
            <a:ext cx="164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Works_Authors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5871" y="4475840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426" y="63620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Items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43972" y="317616"/>
            <a:ext cx="1" cy="73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8148" y="315209"/>
            <a:ext cx="6445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4189" y="31761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99105" y="4845172"/>
            <a:ext cx="0" cy="182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36698" y="2995677"/>
            <a:ext cx="588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36698" y="4845172"/>
            <a:ext cx="3662407" cy="14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21548" y="2985700"/>
            <a:ext cx="3959" cy="392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36477" y="2985700"/>
            <a:ext cx="0" cy="1859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87564" y="694523"/>
            <a:ext cx="3959" cy="36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493845" y="686912"/>
            <a:ext cx="893719" cy="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06506" y="686912"/>
            <a:ext cx="0" cy="2298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802971" y="2973303"/>
            <a:ext cx="3703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96662" y="2973303"/>
            <a:ext cx="23913" cy="404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2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table that contains only publisher names from the </a:t>
            </a:r>
            <a:r>
              <a:rPr lang="en-US" b="1" dirty="0"/>
              <a:t>Works</a:t>
            </a:r>
            <a:r>
              <a:rPr lang="en-US" dirty="0"/>
              <a:t> table. Warning: avoid duplicates!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66518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3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pages for 'SQL for dummies', 8th edition is 480. Update the </a:t>
            </a:r>
            <a:r>
              <a:rPr lang="en-US" b="1" dirty="0"/>
              <a:t>Works</a:t>
            </a:r>
            <a:r>
              <a:rPr lang="en-US" dirty="0"/>
              <a:t> table accordingly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16951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4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that selects only titles from the </a:t>
            </a:r>
            <a:r>
              <a:rPr lang="en-US" b="1" dirty="0" smtClean="0"/>
              <a:t>Works </a:t>
            </a:r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39750"/>
              </p:ext>
            </p:extLst>
          </p:nvPr>
        </p:nvGraphicFramePr>
        <p:xfrm>
          <a:off x="1084080" y="4120100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8944" y="5175570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1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displays the full names of authors, ordered by family name.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30388"/>
              </p:ext>
            </p:extLst>
          </p:nvPr>
        </p:nvGraphicFramePr>
        <p:xfrm>
          <a:off x="2118057" y="3549716"/>
          <a:ext cx="4736730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Kevin 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Daniel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Taylor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Allen 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Vikram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Piketty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Thomas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Economist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2642" y="5428245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lists all books in the database that have the word "SQL" in their title and that have been published after 2010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order that list by date, in descending order.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37415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4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sorts the </a:t>
            </a:r>
            <a:r>
              <a:rPr lang="en-US" b="1" dirty="0" smtClean="0"/>
              <a:t>Authors</a:t>
            </a:r>
            <a:r>
              <a:rPr lang="en-US" dirty="0" smtClean="0"/>
              <a:t> </a:t>
            </a:r>
            <a:r>
              <a:rPr lang="en-US" dirty="0"/>
              <a:t>table by </a:t>
            </a:r>
            <a:r>
              <a:rPr lang="en-US" dirty="0" smtClean="0"/>
              <a:t>birth date, </a:t>
            </a:r>
            <a:r>
              <a:rPr lang="en-US" dirty="0"/>
              <a:t>omitting entries for which </a:t>
            </a:r>
            <a:r>
              <a:rPr lang="en-US" dirty="0" smtClean="0"/>
              <a:t>the birth date </a:t>
            </a:r>
            <a:r>
              <a:rPr lang="en-US" dirty="0"/>
              <a:t>is not known (i.e., is null).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9462"/>
              </p:ext>
            </p:extLst>
          </p:nvPr>
        </p:nvGraphicFramePr>
        <p:xfrm>
          <a:off x="2118057" y="3549716"/>
          <a:ext cx="4736730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Kevin 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Daniel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Taylor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Allen 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Vikram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Piketty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Thomas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Economist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2642" y="5428245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4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relationship between </a:t>
            </a:r>
            <a:r>
              <a:rPr lang="en-US" b="1" dirty="0"/>
              <a:t>Works</a:t>
            </a:r>
            <a:r>
              <a:rPr lang="en-US" dirty="0"/>
              <a:t> and </a:t>
            </a:r>
            <a:r>
              <a:rPr lang="en-US" b="1" dirty="0"/>
              <a:t>Authors</a:t>
            </a:r>
            <a:r>
              <a:rPr lang="en-US" dirty="0"/>
              <a:t> is coded into the table </a:t>
            </a:r>
            <a:r>
              <a:rPr lang="en-US" b="1" dirty="0" err="1"/>
              <a:t>Works_Authors</a:t>
            </a:r>
            <a:r>
              <a:rPr lang="en-US" dirty="0"/>
              <a:t>. Can you write a query that displays all the authors involved with </a:t>
            </a:r>
            <a:r>
              <a:rPr lang="en-US" i="1" dirty="0"/>
              <a:t>SQL in a Nutshell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edition, along with their role?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32974"/>
              </p:ext>
            </p:extLst>
          </p:nvPr>
        </p:nvGraphicFramePr>
        <p:xfrm>
          <a:off x="277918" y="4614166"/>
          <a:ext cx="4736730" cy="274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6368"/>
              </p:ext>
            </p:extLst>
          </p:nvPr>
        </p:nvGraphicFramePr>
        <p:xfrm>
          <a:off x="6001546" y="5248200"/>
          <a:ext cx="2685278" cy="274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88503"/>
                <a:gridCol w="838488"/>
                <a:gridCol w="1058287"/>
              </a:tblGrid>
              <a:tr h="1381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98511"/>
              </p:ext>
            </p:extLst>
          </p:nvPr>
        </p:nvGraphicFramePr>
        <p:xfrm>
          <a:off x="1421007" y="6115634"/>
          <a:ext cx="7187281" cy="274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503" y="4888486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3725" y="5535403"/>
            <a:ext cx="164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Works_Authors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5871" y="6393624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43973" y="4182109"/>
            <a:ext cx="1" cy="988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8148" y="4182109"/>
            <a:ext cx="6445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4189" y="4182109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87564" y="4827562"/>
            <a:ext cx="0" cy="342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93845" y="4819951"/>
            <a:ext cx="893719" cy="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93846" y="4819987"/>
            <a:ext cx="12660" cy="783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02971" y="5603772"/>
            <a:ext cx="3703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96662" y="5603772"/>
            <a:ext cx="23913" cy="404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0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lists the amount of books published for each year in the catalog, and gives their average number of pages.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64950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1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takes on average 38 seconds to read a page of a book that has been published by O'Reilly, </a:t>
            </a:r>
            <a:r>
              <a:rPr lang="en-US" dirty="0" smtClean="0"/>
              <a:t>+ an extra 89 </a:t>
            </a:r>
            <a:r>
              <a:rPr lang="en-US" dirty="0"/>
              <a:t>minutes for each book </a:t>
            </a:r>
            <a:r>
              <a:rPr lang="en-US" dirty="0" smtClean="0"/>
              <a:t>spend </a:t>
            </a:r>
            <a:r>
              <a:rPr lang="en-US" dirty="0"/>
              <a:t>looking up references online. Write a query to compute the amount of hours required to read those titles.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57634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2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738</Words>
  <Application>Microsoft Macintosh PowerPoint</Application>
  <PresentationFormat>On-screen Show (4:3)</PresentationFormat>
  <Paragraphs>396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Challenge</vt:lpstr>
      <vt:lpstr>Challenge</vt:lpstr>
      <vt:lpstr>Challenge</vt:lpstr>
      <vt:lpstr>Challenge</vt:lpstr>
      <vt:lpstr>Challenges</vt:lpstr>
      <vt:lpstr>Challenge</vt:lpstr>
      <vt:lpstr>PowerPoint Presentation</vt:lpstr>
      <vt:lpstr>Challenge</vt:lpstr>
      <vt:lpstr>Challenge</vt:lpstr>
      <vt:lpstr>Challenge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Guignard</dc:creator>
  <cp:lastModifiedBy>Thomas Guignard</cp:lastModifiedBy>
  <cp:revision>27</cp:revision>
  <dcterms:created xsi:type="dcterms:W3CDTF">2014-10-30T18:36:35Z</dcterms:created>
  <dcterms:modified xsi:type="dcterms:W3CDTF">2015-08-08T22:08:09Z</dcterms:modified>
</cp:coreProperties>
</file>