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61C0-DB2C-7E41-8E46-70421F35A047}" type="datetimeFigureOut">
              <a:rPr lang="en-US" smtClean="0"/>
              <a:t>01/02/15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B6-E415-5347-8BB1-7C6D672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9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61C0-DB2C-7E41-8E46-70421F35A047}" type="datetimeFigureOut">
              <a:rPr lang="en-US" smtClean="0"/>
              <a:t>01/02/15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B6-E415-5347-8BB1-7C6D672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0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61C0-DB2C-7E41-8E46-70421F35A047}" type="datetimeFigureOut">
              <a:rPr lang="en-US" smtClean="0"/>
              <a:t>01/02/15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B6-E415-5347-8BB1-7C6D672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3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61C0-DB2C-7E41-8E46-70421F35A047}" type="datetimeFigureOut">
              <a:rPr lang="en-US" smtClean="0"/>
              <a:t>01/02/15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B6-E415-5347-8BB1-7C6D672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61C0-DB2C-7E41-8E46-70421F35A047}" type="datetimeFigureOut">
              <a:rPr lang="en-US" smtClean="0"/>
              <a:t>01/02/15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B6-E415-5347-8BB1-7C6D672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2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61C0-DB2C-7E41-8E46-70421F35A047}" type="datetimeFigureOut">
              <a:rPr lang="en-US" smtClean="0"/>
              <a:t>01/02/15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B6-E415-5347-8BB1-7C6D672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61C0-DB2C-7E41-8E46-70421F35A047}" type="datetimeFigureOut">
              <a:rPr lang="en-US" smtClean="0"/>
              <a:t>01/02/15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B6-E415-5347-8BB1-7C6D672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61C0-DB2C-7E41-8E46-70421F35A047}" type="datetimeFigureOut">
              <a:rPr lang="en-US" smtClean="0"/>
              <a:t>01/02/15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B6-E415-5347-8BB1-7C6D672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61C0-DB2C-7E41-8E46-70421F35A047}" type="datetimeFigureOut">
              <a:rPr lang="en-US" smtClean="0"/>
              <a:t>01/02/15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B6-E415-5347-8BB1-7C6D672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61C0-DB2C-7E41-8E46-70421F35A047}" type="datetimeFigureOut">
              <a:rPr lang="en-US" smtClean="0"/>
              <a:t>01/02/15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B6-E415-5347-8BB1-7C6D672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0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61C0-DB2C-7E41-8E46-70421F35A047}" type="datetimeFigureOut">
              <a:rPr lang="en-US" smtClean="0"/>
              <a:t>01/02/15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B6-E415-5347-8BB1-7C6D672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1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661C0-DB2C-7E41-8E46-70421F35A047}" type="datetimeFigureOut">
              <a:rPr lang="en-US" smtClean="0"/>
              <a:t>01/02/15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27B6-E415-5347-8BB1-7C6D672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90512"/>
              </p:ext>
            </p:extLst>
          </p:nvPr>
        </p:nvGraphicFramePr>
        <p:xfrm>
          <a:off x="268551" y="827623"/>
          <a:ext cx="40233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15"/>
                <a:gridCol w="1341115"/>
                <a:gridCol w="1341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Pabodie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07526"/>
              </p:ext>
            </p:extLst>
          </p:nvPr>
        </p:nvGraphicFramePr>
        <p:xfrm>
          <a:off x="341541" y="5245479"/>
          <a:ext cx="40233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15"/>
                <a:gridCol w="1341115"/>
                <a:gridCol w="1341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-49.85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-128.57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-47.15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-126.72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229"/>
              </p:ext>
            </p:extLst>
          </p:nvPr>
        </p:nvGraphicFramePr>
        <p:xfrm>
          <a:off x="4677283" y="3538922"/>
          <a:ext cx="42714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67"/>
                <a:gridCol w="1067867"/>
                <a:gridCol w="1067867"/>
                <a:gridCol w="1067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05447"/>
              </p:ext>
            </p:extLst>
          </p:nvPr>
        </p:nvGraphicFramePr>
        <p:xfrm>
          <a:off x="268551" y="2934256"/>
          <a:ext cx="40233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16"/>
                <a:gridCol w="1341116"/>
                <a:gridCol w="1341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1927-02-08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1927-02-10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5561" y="452574"/>
            <a:ext cx="91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Person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551" y="4861548"/>
            <a:ext cx="58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Site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891" y="3169590"/>
            <a:ext cx="906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1F497D"/>
                </a:solidFill>
              </a:rPr>
              <a:t>Survey</a:t>
            </a:r>
            <a:endParaRPr lang="en-US" sz="2000" b="1" dirty="0">
              <a:solidFill>
                <a:srgbClr val="1F497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561" y="2525654"/>
            <a:ext cx="920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Visited</a:t>
            </a: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343042" y="321184"/>
            <a:ext cx="48466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89672" y="321184"/>
            <a:ext cx="0" cy="3080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43042" y="321184"/>
            <a:ext cx="0" cy="379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43042" y="2415285"/>
            <a:ext cx="41824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25534" y="2415285"/>
            <a:ext cx="0" cy="986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43042" y="2415285"/>
            <a:ext cx="0" cy="379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43042" y="4815972"/>
            <a:ext cx="8612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204341" y="4476012"/>
            <a:ext cx="0" cy="329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43042" y="4815972"/>
            <a:ext cx="0" cy="379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69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</Words>
  <Application>Microsoft Macintosh PowerPoint</Application>
  <PresentationFormat>On-screen Show (4:3)</PresentationFormat>
  <Paragraphs>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Guignard</dc:creator>
  <cp:lastModifiedBy>Thomas Guignard</cp:lastModifiedBy>
  <cp:revision>2</cp:revision>
  <dcterms:created xsi:type="dcterms:W3CDTF">2015-02-01T13:01:22Z</dcterms:created>
  <dcterms:modified xsi:type="dcterms:W3CDTF">2015-02-01T13:18:07Z</dcterms:modified>
</cp:coreProperties>
</file>