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DECC-9884-4098-933D-F9ACDAE5690A}" type="datetimeFigureOut">
              <a:rPr lang="hu-HU" smtClean="0"/>
              <a:t>2025. 04. 01.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40B5-82A5-479E-B822-7767FD38D1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3709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DECC-9884-4098-933D-F9ACDAE5690A}" type="datetimeFigureOut">
              <a:rPr lang="hu-HU" smtClean="0"/>
              <a:t>2025. 04. 01.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40B5-82A5-479E-B822-7767FD38D1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7205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DECC-9884-4098-933D-F9ACDAE5690A}" type="datetimeFigureOut">
              <a:rPr lang="hu-HU" smtClean="0"/>
              <a:t>2025. 04. 01.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40B5-82A5-479E-B822-7767FD38D1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9587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DECC-9884-4098-933D-F9ACDAE5690A}" type="datetimeFigureOut">
              <a:rPr lang="hu-HU" smtClean="0"/>
              <a:t>2025. 04. 01.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40B5-82A5-479E-B822-7767FD38D133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4642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DECC-9884-4098-933D-F9ACDAE5690A}" type="datetimeFigureOut">
              <a:rPr lang="hu-HU" smtClean="0"/>
              <a:t>2025. 04. 01.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40B5-82A5-479E-B822-7767FD38D1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70700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DECC-9884-4098-933D-F9ACDAE5690A}" type="datetimeFigureOut">
              <a:rPr lang="hu-HU" smtClean="0"/>
              <a:t>2025. 04. 01.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40B5-82A5-479E-B822-7767FD38D1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8651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DECC-9884-4098-933D-F9ACDAE5690A}" type="datetimeFigureOut">
              <a:rPr lang="hu-HU" smtClean="0"/>
              <a:t>2025. 04. 01.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40B5-82A5-479E-B822-7767FD38D1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45704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DECC-9884-4098-933D-F9ACDAE5690A}" type="datetimeFigureOut">
              <a:rPr lang="hu-HU" smtClean="0"/>
              <a:t>2025. 04. 01.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40B5-82A5-479E-B822-7767FD38D1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1822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DECC-9884-4098-933D-F9ACDAE5690A}" type="datetimeFigureOut">
              <a:rPr lang="hu-HU" smtClean="0"/>
              <a:t>2025. 04. 01.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40B5-82A5-479E-B822-7767FD38D1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7571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DECC-9884-4098-933D-F9ACDAE5690A}" type="datetimeFigureOut">
              <a:rPr lang="hu-HU" smtClean="0"/>
              <a:t>2025. 04. 01.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40B5-82A5-479E-B822-7767FD38D1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5602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DECC-9884-4098-933D-F9ACDAE5690A}" type="datetimeFigureOut">
              <a:rPr lang="hu-HU" smtClean="0"/>
              <a:t>2025. 04. 01.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40B5-82A5-479E-B822-7767FD38D1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1586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DECC-9884-4098-933D-F9ACDAE5690A}" type="datetimeFigureOut">
              <a:rPr lang="hu-HU" smtClean="0"/>
              <a:t>2025. 04. 01.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40B5-82A5-479E-B822-7767FD38D1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4451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DECC-9884-4098-933D-F9ACDAE5690A}" type="datetimeFigureOut">
              <a:rPr lang="hu-HU" smtClean="0"/>
              <a:t>2025. 04. 01.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40B5-82A5-479E-B822-7767FD38D1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2667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DECC-9884-4098-933D-F9ACDAE5690A}" type="datetimeFigureOut">
              <a:rPr lang="hu-HU" smtClean="0"/>
              <a:t>2025. 04. 01.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40B5-82A5-479E-B822-7767FD38D1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8917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DECC-9884-4098-933D-F9ACDAE5690A}" type="datetimeFigureOut">
              <a:rPr lang="hu-HU" smtClean="0"/>
              <a:t>2025. 04. 01.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40B5-82A5-479E-B822-7767FD38D1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1725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DECC-9884-4098-933D-F9ACDAE5690A}" type="datetimeFigureOut">
              <a:rPr lang="hu-HU" smtClean="0"/>
              <a:t>2025. 04. 01.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40B5-82A5-479E-B822-7767FD38D1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2880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DECC-9884-4098-933D-F9ACDAE5690A}" type="datetimeFigureOut">
              <a:rPr lang="hu-HU" smtClean="0"/>
              <a:t>2025. 04. 01.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640B5-82A5-479E-B822-7767FD38D1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1174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D84DECC-9884-4098-933D-F9ACDAE5690A}" type="datetimeFigureOut">
              <a:rPr lang="hu-HU" smtClean="0"/>
              <a:t>2025. 04. 01.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640B5-82A5-479E-B822-7767FD38D1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98293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EC1073-A5F0-4EA2-B207-B606FCE906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Csigaverseny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FFC9D5A-77CA-4504-82EA-6072957161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hu-HU" sz="1600" dirty="0"/>
              <a:t>Sajtos </a:t>
            </a:r>
            <a:r>
              <a:rPr lang="hu-HU" sz="1600" dirty="0" err="1"/>
              <a:t>Timudzsin</a:t>
            </a:r>
            <a:endParaRPr lang="hu-HU" sz="1600" dirty="0"/>
          </a:p>
          <a:p>
            <a:r>
              <a:rPr lang="hu-HU" sz="1600" dirty="0"/>
              <a:t>Kovács Tímea</a:t>
            </a:r>
          </a:p>
          <a:p>
            <a:r>
              <a:rPr lang="hu-HU" sz="1600" dirty="0"/>
              <a:t>Fabu András</a:t>
            </a:r>
          </a:p>
          <a:p>
            <a:r>
              <a:rPr lang="hu-HU" sz="1600" dirty="0"/>
              <a:t>Ilyés Borbála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29BD25A-CAF8-4BDB-921F-7A0818857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844" y="1543573"/>
            <a:ext cx="3200847" cy="4391638"/>
          </a:xfrm>
          <a:prstGeom prst="rect">
            <a:avLst/>
          </a:prstGeom>
          <a:effectLst>
            <a:outerShdw blurRad="1270000" dist="50800" dir="5400000" algn="ctr" rotWithShape="0">
              <a:schemeClr val="accent5"/>
            </a:outerShdw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079761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D5A808-D934-4F6D-97FA-D460EAAB4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UML ábra</a:t>
            </a:r>
          </a:p>
        </p:txBody>
      </p:sp>
      <p:pic>
        <p:nvPicPr>
          <p:cNvPr id="1026" name="Picture 2" descr="uml.png">
            <a:extLst>
              <a:ext uri="{FF2B5EF4-FFF2-40B4-BE49-F238E27FC236}">
                <a16:creationId xmlns:a16="http://schemas.microsoft.com/office/drawing/2014/main" id="{59EE0C98-3346-46B9-965F-70315D7E4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314450"/>
            <a:ext cx="10906125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831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B7C8055B-B5E6-4B37-AD58-4967232A4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655" y="149205"/>
            <a:ext cx="5862520" cy="6559589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33628AAC-86BB-47CB-889A-FDF3E55813BD}"/>
              </a:ext>
            </a:extLst>
          </p:cNvPr>
          <p:cNvSpPr txBox="1"/>
          <p:nvPr/>
        </p:nvSpPr>
        <p:spPr>
          <a:xfrm>
            <a:off x="733425" y="228600"/>
            <a:ext cx="46005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megy</a:t>
            </a:r>
          </a:p>
          <a:p>
            <a:endParaRPr lang="hu-HU" dirty="0"/>
          </a:p>
          <a:p>
            <a:r>
              <a:rPr lang="hu-HU" dirty="0"/>
              <a:t>-generálunk egy random számot 0  és 3 között</a:t>
            </a:r>
          </a:p>
          <a:p>
            <a:r>
              <a:rPr lang="hu-HU" dirty="0"/>
              <a:t>-a  metódus paraméterétől függően, ha nincs gyorsító, annyi db „-” karaktert fűzünk a csiga adattagjához</a:t>
            </a:r>
          </a:p>
          <a:p>
            <a:r>
              <a:rPr lang="hu-HU" dirty="0"/>
              <a:t>-különben ha van gyorsító akkor kétszer ennyi „=„ karaktert fűzűnk a csiga adattagjához</a:t>
            </a:r>
          </a:p>
          <a:p>
            <a:r>
              <a:rPr lang="hu-HU" dirty="0"/>
              <a:t>-mindezt megfelelő színben </a:t>
            </a:r>
          </a:p>
        </p:txBody>
      </p:sp>
    </p:spTree>
    <p:extLst>
      <p:ext uri="{BB962C8B-B14F-4D97-AF65-F5344CB8AC3E}">
        <p14:creationId xmlns:p14="http://schemas.microsoft.com/office/powerpoint/2010/main" val="1229917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>
            <a:extLst>
              <a:ext uri="{FF2B5EF4-FFF2-40B4-BE49-F238E27FC236}">
                <a16:creationId xmlns:a16="http://schemas.microsoft.com/office/drawing/2014/main" id="{33628AAC-86BB-47CB-889A-FDF3E55813BD}"/>
              </a:ext>
            </a:extLst>
          </p:cNvPr>
          <p:cNvSpPr txBox="1"/>
          <p:nvPr/>
        </p:nvSpPr>
        <p:spPr>
          <a:xfrm>
            <a:off x="733425" y="228600"/>
            <a:ext cx="4600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getMegtettUtPluszCsiga</a:t>
            </a:r>
            <a:endParaRPr lang="hu-HU" dirty="0"/>
          </a:p>
          <a:p>
            <a:endParaRPr lang="hu-HU" dirty="0"/>
          </a:p>
          <a:p>
            <a:r>
              <a:rPr lang="hu-HU" dirty="0"/>
              <a:t>- A csiga </a:t>
            </a:r>
            <a:r>
              <a:rPr lang="hu-HU" dirty="0" err="1"/>
              <a:t>megtettUt</a:t>
            </a:r>
            <a:r>
              <a:rPr lang="hu-HU" dirty="0"/>
              <a:t> adattagját visszaadja megfelelő színnel, és egy csigát meg egy zászlót rak attól függően hogy ara fogadtunk-e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0FF95EF4-3A06-4FDB-9F71-85FDD30C5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4125" y="175380"/>
            <a:ext cx="6554961" cy="439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756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>
            <a:extLst>
              <a:ext uri="{FF2B5EF4-FFF2-40B4-BE49-F238E27FC236}">
                <a16:creationId xmlns:a16="http://schemas.microsoft.com/office/drawing/2014/main" id="{33628AAC-86BB-47CB-889A-FDF3E55813BD}"/>
              </a:ext>
            </a:extLst>
          </p:cNvPr>
          <p:cNvSpPr txBox="1"/>
          <p:nvPr/>
        </p:nvSpPr>
        <p:spPr>
          <a:xfrm>
            <a:off x="504825" y="3981450"/>
            <a:ext cx="4600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Jatek</a:t>
            </a:r>
            <a:r>
              <a:rPr lang="hu-HU" dirty="0"/>
              <a:t> konstruktor</a:t>
            </a:r>
          </a:p>
          <a:p>
            <a:endParaRPr lang="hu-HU" dirty="0"/>
          </a:p>
          <a:p>
            <a:r>
              <a:rPr lang="hu-HU" dirty="0"/>
              <a:t>- Bekérünk egy fogadást, annak megfelelően lista tagként példányosunk 3 csigát, és meghívjuk a </a:t>
            </a:r>
            <a:r>
              <a:rPr lang="hu-HU" dirty="0" err="1"/>
              <a:t>jatekIndito</a:t>
            </a:r>
            <a:r>
              <a:rPr lang="hu-HU" dirty="0"/>
              <a:t>() metódus a  paraméterrel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548A2612-4F3E-4352-9286-CB07A8FE0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3" y="121959"/>
            <a:ext cx="11821862" cy="304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35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>
            <a:extLst>
              <a:ext uri="{FF2B5EF4-FFF2-40B4-BE49-F238E27FC236}">
                <a16:creationId xmlns:a16="http://schemas.microsoft.com/office/drawing/2014/main" id="{33628AAC-86BB-47CB-889A-FDF3E55813BD}"/>
              </a:ext>
            </a:extLst>
          </p:cNvPr>
          <p:cNvSpPr txBox="1"/>
          <p:nvPr/>
        </p:nvSpPr>
        <p:spPr>
          <a:xfrm>
            <a:off x="194828" y="276225"/>
            <a:ext cx="4600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kor</a:t>
            </a:r>
          </a:p>
          <a:p>
            <a:endParaRPr lang="hu-HU" dirty="0"/>
          </a:p>
          <a:p>
            <a:r>
              <a:rPr lang="hu-HU" dirty="0"/>
              <a:t>Random generálással eldöntjük, hogy lesz-e gyorsító, és hogy melyiknek jut, majd a csiga tömb összes csigáját léptetjük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2A504A8-E71B-4AB7-A336-461C14EFB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176" y="71140"/>
            <a:ext cx="6786996" cy="464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18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>
            <a:extLst>
              <a:ext uri="{FF2B5EF4-FFF2-40B4-BE49-F238E27FC236}">
                <a16:creationId xmlns:a16="http://schemas.microsoft.com/office/drawing/2014/main" id="{33628AAC-86BB-47CB-889A-FDF3E55813BD}"/>
              </a:ext>
            </a:extLst>
          </p:cNvPr>
          <p:cNvSpPr txBox="1"/>
          <p:nvPr/>
        </p:nvSpPr>
        <p:spPr>
          <a:xfrm>
            <a:off x="90120" y="85561"/>
            <a:ext cx="4300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jatekIndito</a:t>
            </a:r>
            <a:endParaRPr lang="hu-HU" dirty="0"/>
          </a:p>
          <a:p>
            <a:endParaRPr lang="hu-HU" dirty="0"/>
          </a:p>
          <a:p>
            <a:r>
              <a:rPr lang="hu-HU" dirty="0"/>
              <a:t>-kiírja a játék kezdetét</a:t>
            </a:r>
          </a:p>
          <a:p>
            <a:r>
              <a:rPr lang="hu-HU" dirty="0"/>
              <a:t>-a kor() és a </a:t>
            </a:r>
            <a:r>
              <a:rPr lang="hu-HU" dirty="0" err="1"/>
              <a:t>kiir</a:t>
            </a:r>
            <a:r>
              <a:rPr lang="hu-HU" dirty="0"/>
              <a:t>() metódusokat meghívja </a:t>
            </a:r>
            <a:r>
              <a:rPr lang="hu-HU" dirty="0" err="1"/>
              <a:t>körszámszor</a:t>
            </a:r>
            <a:endParaRPr lang="hu-HU" dirty="0"/>
          </a:p>
          <a:p>
            <a:r>
              <a:rPr lang="hu-HU" dirty="0"/>
              <a:t>-a végén kiértékel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2FAD042F-E1E2-466D-840F-4B2798C1D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8756" y="85561"/>
            <a:ext cx="7543125" cy="334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01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>
            <a:extLst>
              <a:ext uri="{FF2B5EF4-FFF2-40B4-BE49-F238E27FC236}">
                <a16:creationId xmlns:a16="http://schemas.microsoft.com/office/drawing/2014/main" id="{33628AAC-86BB-47CB-889A-FDF3E55813BD}"/>
              </a:ext>
            </a:extLst>
          </p:cNvPr>
          <p:cNvSpPr txBox="1"/>
          <p:nvPr/>
        </p:nvSpPr>
        <p:spPr>
          <a:xfrm>
            <a:off x="156409" y="4181310"/>
            <a:ext cx="109021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kiértekkel</a:t>
            </a:r>
          </a:p>
          <a:p>
            <a:endParaRPr lang="hu-HU" dirty="0"/>
          </a:p>
          <a:p>
            <a:r>
              <a:rPr lang="hu-HU" dirty="0"/>
              <a:t>-megnézi, hogy melyik csiga megtett útja a leghosszabb</a:t>
            </a:r>
          </a:p>
          <a:p>
            <a:r>
              <a:rPr lang="hu-HU" dirty="0"/>
              <a:t>-megnézi , hogy erre fogadtunk-e</a:t>
            </a:r>
          </a:p>
          <a:p>
            <a:r>
              <a:rPr lang="hu-HU" dirty="0"/>
              <a:t>- Kiírja az eredményt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BED8135-45DF-45CB-9231-074EB4D64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0" y="93688"/>
            <a:ext cx="11820050" cy="388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72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window dir="ver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165</Words>
  <Application>Microsoft Office PowerPoint</Application>
  <PresentationFormat>Szélesvásznú</PresentationFormat>
  <Paragraphs>31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Csigaverseny</vt:lpstr>
      <vt:lpstr>UML ábra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Csigaverseny</dc:title>
  <dc:creator>Fabu András Norbert (SZF_2023_2025)</dc:creator>
  <cp:lastModifiedBy>Fabu András Norbert (SZF_2023_2025)</cp:lastModifiedBy>
  <cp:revision>7</cp:revision>
  <dcterms:created xsi:type="dcterms:W3CDTF">2025-04-01T12:19:39Z</dcterms:created>
  <dcterms:modified xsi:type="dcterms:W3CDTF">2025-04-01T12:57:36Z</dcterms:modified>
</cp:coreProperties>
</file>