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78" r:id="rId4"/>
  </p:sldMasterIdLst>
  <p:notesMasterIdLst>
    <p:notesMasterId r:id="rId11"/>
  </p:notesMasterIdLst>
  <p:sldIdLst>
    <p:sldId id="256" r:id="rId5"/>
    <p:sldId id="296" r:id="rId6"/>
    <p:sldId id="293" r:id="rId7"/>
    <p:sldId id="294" r:id="rId8"/>
    <p:sldId id="295" r:id="rId9"/>
    <p:sldId id="297" r:id="rId10"/>
  </p:sldIdLst>
  <p:sldSz cx="12192000" cy="6858000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Avenir LT Std 35 Light" panose="020B0402020203020204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7755" autoAdjust="0"/>
  </p:normalViewPr>
  <p:slideViewPr>
    <p:cSldViewPr snapToGrid="0">
      <p:cViewPr varScale="1">
        <p:scale>
          <a:sx n="97" d="100"/>
          <a:sy n="97" d="100"/>
        </p:scale>
        <p:origin x="8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8E58E-DECE-40D6-94EE-88E795B4D60C}" type="datetimeFigureOut">
              <a:rPr lang="en-GB" smtClean="0"/>
              <a:pPr/>
              <a:t>05/05/2016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BC9BC-3C76-4310-A9F0-CF3EF16EDE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54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1976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chemeClr val="bg1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66" y="2114377"/>
            <a:ext cx="299126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5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4500"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venir LT Std 35 Light" panose="020B0402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63933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63933"/>
            <a:ext cx="3860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3932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6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50405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63933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63933"/>
            <a:ext cx="3860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3932"/>
            <a:ext cx="2844800" cy="365125"/>
          </a:xfrm>
        </p:spPr>
        <p:txBody>
          <a:bodyPr/>
          <a:lstStyle>
            <a:lvl1pPr algn="r">
              <a:defRPr>
                <a:latin typeface="Avenir LT Std 35 Light" panose="020B0402020203020204" pitchFamily="34" charset="0"/>
              </a:defRPr>
            </a:lvl1pPr>
          </a:lstStyle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1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476" y="829733"/>
            <a:ext cx="10972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853" y="686054"/>
            <a:ext cx="11326052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853" y="5920993"/>
            <a:ext cx="11326052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4" y="5967748"/>
            <a:ext cx="1320803" cy="54683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3933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63933"/>
            <a:ext cx="3860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3932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Avenir LT Std 35 Light" panose="020B0402020203020204" pitchFamily="34" charset="0"/>
              </a:defRPr>
            </a:lvl1pPr>
          </a:lstStyle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2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sos1-my.sharepoint.com/personal/neil_syrett_asos_com/Documents/QA++/Group2/CodeDrop/Challenge3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2084"/>
            <a:ext cx="10972800" cy="1143000"/>
          </a:xfrm>
        </p:spPr>
        <p:txBody>
          <a:bodyPr/>
          <a:lstStyle/>
          <a:p>
            <a:r>
              <a:rPr lang="en-GB" sz="10000" dirty="0" smtClean="0"/>
              <a:t>QA++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000" i="1" dirty="0" smtClean="0"/>
              <a:t>Advancing Quality Assurance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4348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/>
              <a:t>Challenge 3</a:t>
            </a:r>
            <a:br>
              <a:rPr lang="en-GB" sz="6000" dirty="0" smtClean="0"/>
            </a:br>
            <a:r>
              <a:rPr lang="en-GB" sz="6000" dirty="0"/>
              <a:t/>
            </a:r>
            <a:br>
              <a:rPr lang="en-GB" sz="6000" dirty="0"/>
            </a:br>
            <a:r>
              <a:rPr lang="en-GB" sz="3200" dirty="0"/>
              <a:t>Programming </a:t>
            </a:r>
            <a:r>
              <a:rPr lang="en-GB" sz="3200" u="sng" dirty="0" smtClean="0"/>
              <a:t>Fun</a:t>
            </a:r>
            <a:r>
              <a:rPr lang="en-GB" sz="3200" dirty="0" smtClean="0"/>
              <a:t>damentals: </a:t>
            </a:r>
            <a:r>
              <a:rPr lang="en-GB" sz="3200" i="1" dirty="0" smtClean="0"/>
              <a:t>Iteration</a:t>
            </a:r>
            <a:endParaRPr lang="en-GB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dirty="0"/>
              <a:t>Your topics to learn about are: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Variable scope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Arrays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Indexers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 smtClean="0"/>
              <a:t>Loops: </a:t>
            </a:r>
            <a:r>
              <a:rPr lang="en-GB" i="1" dirty="0" smtClean="0"/>
              <a:t>while, do while, for, </a:t>
            </a:r>
            <a:r>
              <a:rPr lang="en-GB" i="1" dirty="0" err="1" smtClean="0"/>
              <a:t>foreach</a:t>
            </a:r>
            <a:r>
              <a:rPr lang="en-GB" i="1" dirty="0" smtClean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6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dirty="0"/>
              <a:t>Your challenge is to:</a:t>
            </a:r>
          </a:p>
          <a:p>
            <a:pPr>
              <a:lnSpc>
                <a:spcPct val="170000"/>
              </a:lnSpc>
            </a:pPr>
            <a:r>
              <a:rPr lang="en-GB" dirty="0"/>
              <a:t>Create a Test Scenario Generator</a:t>
            </a:r>
          </a:p>
          <a:p>
            <a:pPr>
              <a:lnSpc>
                <a:spcPct val="170000"/>
              </a:lnSpc>
            </a:pPr>
            <a:r>
              <a:rPr lang="en-GB" dirty="0"/>
              <a:t>It can be a single method in a single class, but it must: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Accept a number of </a:t>
            </a:r>
            <a:r>
              <a:rPr lang="en-GB" dirty="0" smtClean="0"/>
              <a:t>parameters </a:t>
            </a:r>
            <a:r>
              <a:rPr lang="en-GB" dirty="0"/>
              <a:t>from the command line (e.g. operating system &amp; browser)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Store the inputs in an array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Generate all possible test scenarios and print to the </a:t>
            </a:r>
            <a:r>
              <a:rPr lang="en-GB" dirty="0" smtClean="0"/>
              <a:t>console</a:t>
            </a:r>
            <a:endParaRPr lang="en-GB" dirty="0"/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Calculate the total number of test scenarios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Use at least two different looping </a:t>
            </a:r>
            <a:r>
              <a:rPr lang="en-GB" dirty="0" smtClean="0"/>
              <a:t>mechanisms</a:t>
            </a:r>
            <a:endParaRPr lang="en-GB" dirty="0"/>
          </a:p>
          <a:p>
            <a:pPr>
              <a:lnSpc>
                <a:spcPct val="170000"/>
              </a:lnSpc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1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Zip up your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Drop it</a:t>
            </a:r>
          </a:p>
          <a:p>
            <a:pPr lvl="1">
              <a:lnSpc>
                <a:spcPct val="150000"/>
              </a:lnSpc>
            </a:pPr>
            <a:r>
              <a:rPr lang="en-US" sz="1500" dirty="0" smtClean="0">
                <a:hlinkClick r:id="rId2"/>
              </a:rPr>
              <a:t>https://asos1-my.sharepoint.com/personal/neil_syrett_asos_com/Documents/QA++/Group2/CodeDrop/Challenge3</a:t>
            </a:r>
            <a:r>
              <a:rPr lang="en-US" sz="15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Sign in with your @asos.com email and select “Work or School”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Attend the next QA++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Participate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mtClean="0"/>
              <a:t>Multi-dimensional </a:t>
            </a:r>
            <a:r>
              <a:rPr lang="en-US" dirty="0" smtClean="0"/>
              <a:t>arrays (2D, 3D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Associative arrays / Dictionaries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Topics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3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earchTags xmlns="e14b16d5-156c-486f-bc66-31acfa983c80">innovation</SearchTag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89514685E044AB0688FFB41430692" ma:contentTypeVersion="1" ma:contentTypeDescription="Create a new document." ma:contentTypeScope="" ma:versionID="d4fb51d69261fd4ff80d12a1ec6016c7">
  <xsd:schema xmlns:xsd="http://www.w3.org/2001/XMLSchema" xmlns:p="http://schemas.microsoft.com/office/2006/metadata/properties" xmlns:ns2="e14b16d5-156c-486f-bc66-31acfa983c80" targetNamespace="http://schemas.microsoft.com/office/2006/metadata/properties" ma:root="true" ma:fieldsID="a9bc9304955844d84842a7639340fd8b" ns2:_="">
    <xsd:import namespace="e14b16d5-156c-486f-bc66-31acfa983c80"/>
    <xsd:element name="properties">
      <xsd:complexType>
        <xsd:sequence>
          <xsd:element name="documentManagement">
            <xsd:complexType>
              <xsd:all>
                <xsd:element ref="ns2:SearchTag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14b16d5-156c-486f-bc66-31acfa983c80" elementFormDefault="qualified">
    <xsd:import namespace="http://schemas.microsoft.com/office/2006/documentManagement/types"/>
    <xsd:element name="SearchTags" ma:index="8" ma:displayName="SearchTags" ma:description="Please fill in the keywords which will return the respective search results" ma:internalName="SearchTag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307C6B-CCFD-4E11-8DD1-4A1BAE9C414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e14b16d5-156c-486f-bc66-31acfa983c80"/>
  </ds:schemaRefs>
</ds:datastoreItem>
</file>

<file path=customXml/itemProps2.xml><?xml version="1.0" encoding="utf-8"?>
<ds:datastoreItem xmlns:ds="http://schemas.openxmlformats.org/officeDocument/2006/customXml" ds:itemID="{70CB8D8F-550D-40F2-B8FB-523AFB634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4b16d5-156c-486f-bc66-31acfa983c8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88BD870-74E3-4DF5-B398-1E25D2506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45283</TotalTime>
  <Words>150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Georgia</vt:lpstr>
      <vt:lpstr>Avenir LT Std 35 Light</vt:lpstr>
      <vt:lpstr>Arial</vt:lpstr>
      <vt:lpstr>Calibri</vt:lpstr>
      <vt:lpstr>PowerPoint Template</vt:lpstr>
      <vt:lpstr>QA++ Advancing Quality Assurance</vt:lpstr>
      <vt:lpstr>Challenge 3  Programming Fundamentals: Iteration</vt:lpstr>
      <vt:lpstr>Learn</vt:lpstr>
      <vt:lpstr>Practice</vt:lpstr>
      <vt:lpstr>Participate</vt:lpstr>
      <vt:lpstr>Additional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asos</dc:title>
  <dc:creator>Andy Greenhalgh</dc:creator>
  <cp:lastModifiedBy>Neil Syrett</cp:lastModifiedBy>
  <cp:revision>1037</cp:revision>
  <dcterms:created xsi:type="dcterms:W3CDTF">2012-04-24T07:53:20Z</dcterms:created>
  <dcterms:modified xsi:type="dcterms:W3CDTF">2016-05-05T09:22:42Z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0x01010055589514685E044AB0688FFB41430692</vt:lpwstr>
  </property>
</Properties>
</file>