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8" r:id="rId4"/>
  </p:sldMasterIdLst>
  <p:notesMasterIdLst>
    <p:notesMasterId r:id="rId11"/>
  </p:notesMasterIdLst>
  <p:sldIdLst>
    <p:sldId id="256" r:id="rId5"/>
    <p:sldId id="296" r:id="rId6"/>
    <p:sldId id="293" r:id="rId7"/>
    <p:sldId id="294" r:id="rId8"/>
    <p:sldId id="295" r:id="rId9"/>
    <p:sldId id="297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Avenir LT Std 35 Light" panose="020B040202020302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E58E-DECE-40D6-94EE-88E795B4D60C}" type="datetimeFigureOut">
              <a:rPr lang="en-GB" smtClean="0"/>
              <a:pPr/>
              <a:t>05/05/2016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C9BC-3C76-4310-A9F0-CF3EF16ED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76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6" y="2114377"/>
            <a:ext cx="299126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5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 algn="r">
              <a:defRPr>
                <a:latin typeface="Avenir LT Std 35 Light" panose="020B0402020203020204" pitchFamily="34" charset="0"/>
              </a:defRPr>
            </a:lvl1pPr>
          </a:lstStyle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76" y="829733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853" y="686054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853" y="5920993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5967748"/>
            <a:ext cx="1320803" cy="54683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3933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63933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3932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os1-my.sharepoint.com/personal/neil_syrett_asos_com/Documents/QA++/Group2/CodeDrop/Challenge4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2084"/>
            <a:ext cx="10972800" cy="1143000"/>
          </a:xfrm>
        </p:spPr>
        <p:txBody>
          <a:bodyPr/>
          <a:lstStyle/>
          <a:p>
            <a:r>
              <a:rPr lang="en-GB" sz="10000" dirty="0" smtClean="0"/>
              <a:t>QA++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000" i="1" dirty="0" smtClean="0"/>
              <a:t>Advancing Quality Assurance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4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Challenge 4</a:t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3200" dirty="0"/>
              <a:t>Programming </a:t>
            </a:r>
            <a:r>
              <a:rPr lang="en-GB" sz="3200" u="sng" dirty="0" smtClean="0"/>
              <a:t>Fun</a:t>
            </a:r>
            <a:r>
              <a:rPr lang="en-GB" sz="3200" dirty="0" smtClean="0"/>
              <a:t>damentals: </a:t>
            </a:r>
            <a:r>
              <a:rPr lang="en-GB" sz="3200" i="1" dirty="0" smtClean="0"/>
              <a:t>Recursion</a:t>
            </a:r>
            <a:endParaRPr lang="en-GB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Your topics to learn about are: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Methods </a:t>
            </a:r>
            <a:r>
              <a:rPr lang="en-US" dirty="0" smtClean="0"/>
              <a:t>/ Functions</a:t>
            </a:r>
            <a:endParaRPr lang="en-US" dirty="0"/>
          </a:p>
          <a:p>
            <a:pPr marL="91440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Signatures</a:t>
            </a:r>
          </a:p>
          <a:p>
            <a:pPr marL="91440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Parameters &amp; Arguments</a:t>
            </a:r>
            <a:endParaRPr lang="en-US" dirty="0"/>
          </a:p>
          <a:p>
            <a:pPr marL="91440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Return types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Tail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Your challenge is to:</a:t>
            </a:r>
          </a:p>
          <a:p>
            <a:r>
              <a:rPr lang="en-GB" dirty="0"/>
              <a:t>Create a Test Scenario Generator</a:t>
            </a:r>
          </a:p>
          <a:p>
            <a:r>
              <a:rPr lang="en-GB" dirty="0"/>
              <a:t>It can be a single class, but it must:</a:t>
            </a:r>
          </a:p>
          <a:p>
            <a:pPr lvl="1"/>
            <a:r>
              <a:rPr lang="en-GB" dirty="0"/>
              <a:t>Use a</a:t>
            </a:r>
            <a:r>
              <a:rPr lang="en-GB" dirty="0" smtClean="0"/>
              <a:t> Method/Function</a:t>
            </a:r>
            <a:endParaRPr lang="en-GB" dirty="0"/>
          </a:p>
          <a:p>
            <a:pPr lvl="1"/>
            <a:r>
              <a:rPr lang="en-GB" dirty="0"/>
              <a:t>Accept a number of </a:t>
            </a:r>
            <a:r>
              <a:rPr lang="en-GB" dirty="0" smtClean="0"/>
              <a:t>parameters </a:t>
            </a:r>
            <a:r>
              <a:rPr lang="en-GB" dirty="0"/>
              <a:t>from the command line (e.g. operating system &amp; browser)</a:t>
            </a:r>
          </a:p>
          <a:p>
            <a:pPr lvl="1"/>
            <a:r>
              <a:rPr lang="en-GB" dirty="0"/>
              <a:t>Use recursion to generate all possible test scenarios and print to the command line</a:t>
            </a:r>
          </a:p>
          <a:p>
            <a:pPr lvl="1"/>
            <a:r>
              <a:rPr lang="en-GB" dirty="0"/>
              <a:t>Calculate the total number of test </a:t>
            </a:r>
            <a:r>
              <a:rPr lang="en-GB" dirty="0" smtClean="0"/>
              <a:t>scenarios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Zip up your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Drop it</a:t>
            </a:r>
          </a:p>
          <a:p>
            <a:pPr lvl="1">
              <a:lnSpc>
                <a:spcPct val="150000"/>
              </a:lnSpc>
            </a:pPr>
            <a:r>
              <a:rPr lang="en-US" sz="1500" dirty="0" smtClean="0">
                <a:hlinkClick r:id="rId2"/>
              </a:rPr>
              <a:t>https://asos1-my.sharepoint.com/personal/neil_syrett_asos_com/Documents/QA++/Group2/CodeDrop/Challenge4</a:t>
            </a:r>
            <a:r>
              <a:rPr lang="en-US" sz="1500" dirty="0" smtClean="0"/>
              <a:t> 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dirty="0"/>
              <a:t>Sign in with your @asos.com email and select “Work or School”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Attend the next QA++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Your topics to learn about are: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Other types of recursion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Linear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Multiple</a:t>
            </a:r>
            <a:endParaRPr lang="en-US" dirty="0" smtClean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Tail</a:t>
            </a:r>
            <a:endParaRPr lang="en-US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Head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Topics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9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earchTags xmlns="e14b16d5-156c-486f-bc66-31acfa983c80">innovation</SearchTag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9514685E044AB0688FFB41430692" ma:contentTypeVersion="1" ma:contentTypeDescription="Create a new document." ma:contentTypeScope="" ma:versionID="d4fb51d69261fd4ff80d12a1ec6016c7">
  <xsd:schema xmlns:xsd="http://www.w3.org/2001/XMLSchema" xmlns:p="http://schemas.microsoft.com/office/2006/metadata/properties" xmlns:ns2="e14b16d5-156c-486f-bc66-31acfa983c80" targetNamespace="http://schemas.microsoft.com/office/2006/metadata/properties" ma:root="true" ma:fieldsID="a9bc9304955844d84842a7639340fd8b" ns2:_="">
    <xsd:import namespace="e14b16d5-156c-486f-bc66-31acfa983c80"/>
    <xsd:element name="properties">
      <xsd:complexType>
        <xsd:sequence>
          <xsd:element name="documentManagement">
            <xsd:complexType>
              <xsd:all>
                <xsd:element ref="ns2:SearchTag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14b16d5-156c-486f-bc66-31acfa983c80" elementFormDefault="qualified">
    <xsd:import namespace="http://schemas.microsoft.com/office/2006/documentManagement/types"/>
    <xsd:element name="SearchTags" ma:index="8" ma:displayName="SearchTags" ma:description="Please fill in the keywords which will return the respective search results" ma:internalName="Search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88BD870-74E3-4DF5-B398-1E25D2506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307C6B-CCFD-4E11-8DD1-4A1BAE9C4146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e14b16d5-156c-486f-bc66-31acfa983c80"/>
  </ds:schemaRefs>
</ds:datastoreItem>
</file>

<file path=customXml/itemProps3.xml><?xml version="1.0" encoding="utf-8"?>
<ds:datastoreItem xmlns:ds="http://schemas.openxmlformats.org/officeDocument/2006/customXml" ds:itemID="{70CB8D8F-550D-40F2-B8FB-523AFB634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b16d5-156c-486f-bc66-31acfa983c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45343</TotalTime>
  <Words>140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Avenir LT Std 35 Light</vt:lpstr>
      <vt:lpstr>Arial</vt:lpstr>
      <vt:lpstr>Calibri</vt:lpstr>
      <vt:lpstr>PowerPoint Template</vt:lpstr>
      <vt:lpstr>QA++ Advancing Quality Assurance</vt:lpstr>
      <vt:lpstr>Challenge 4  Programming Fundamentals: Recursion</vt:lpstr>
      <vt:lpstr>Learn</vt:lpstr>
      <vt:lpstr>Practice</vt:lpstr>
      <vt:lpstr>Participate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asos</dc:title>
  <dc:creator>Andy Greenhalgh</dc:creator>
  <cp:lastModifiedBy>Neil Syrett</cp:lastModifiedBy>
  <cp:revision>1033</cp:revision>
  <dcterms:created xsi:type="dcterms:W3CDTF">2012-04-24T07:53:20Z</dcterms:created>
  <dcterms:modified xsi:type="dcterms:W3CDTF">2016-05-05T10:54:25Z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0x01010055589514685E044AB0688FFB41430692</vt:lpwstr>
  </property>
</Properties>
</file>