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8" r:id="rId4"/>
  </p:sldMasterIdLst>
  <p:notesMasterIdLst>
    <p:notesMasterId r:id="rId11"/>
  </p:notesMasterIdLst>
  <p:sldIdLst>
    <p:sldId id="256" r:id="rId5"/>
    <p:sldId id="296" r:id="rId6"/>
    <p:sldId id="293" r:id="rId7"/>
    <p:sldId id="297" r:id="rId8"/>
    <p:sldId id="294" r:id="rId9"/>
    <p:sldId id="298" r:id="rId10"/>
  </p:sldIdLst>
  <p:sldSz cx="12192000" cy="6858000"/>
  <p:notesSz cx="6858000" cy="9144000"/>
  <p:embeddedFontLst>
    <p:embeddedFont>
      <p:font typeface="Avenir LT Std 35 Light" panose="020B0402020203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E58E-DECE-40D6-94EE-88E795B4D60C}" type="datetimeFigureOut">
              <a:rPr lang="en-GB" smtClean="0"/>
              <a:pPr/>
              <a:t>25/05/2016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C9BC-3C76-4310-A9F0-CF3EF16ED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76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6" y="2114377"/>
            <a:ext cx="299126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5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 algn="r">
              <a:defRPr>
                <a:latin typeface="Avenir LT Std 35 Light" panose="020B0402020203020204" pitchFamily="34" charset="0"/>
              </a:defRPr>
            </a:lvl1pPr>
          </a:lstStyle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76" y="829733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853" y="686054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853" y="5920993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5967748"/>
            <a:ext cx="1320803" cy="54683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3933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63933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3932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ofactory.com/reference/csharp-coding-standar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ilsyrett.visualstudio.com/DefaultCollection/QAPlusPlus/_git/QA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2084"/>
            <a:ext cx="10972800" cy="1143000"/>
          </a:xfrm>
        </p:spPr>
        <p:txBody>
          <a:bodyPr/>
          <a:lstStyle/>
          <a:p>
            <a:r>
              <a:rPr lang="en-GB" sz="10000" dirty="0" smtClean="0"/>
              <a:t>QA++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000" i="1" dirty="0" smtClean="0"/>
              <a:t>Advancing Quality Assurance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4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Challenge 5</a:t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3200" dirty="0"/>
              <a:t>Programming </a:t>
            </a:r>
            <a:r>
              <a:rPr lang="en-GB" sz="3200" u="sng" dirty="0" smtClean="0"/>
              <a:t>Fun</a:t>
            </a:r>
            <a:r>
              <a:rPr lang="en-GB" sz="3200" dirty="0" smtClean="0"/>
              <a:t>damentals: </a:t>
            </a:r>
            <a:r>
              <a:rPr lang="en-GB" sz="3200" i="1" dirty="0" smtClean="0"/>
              <a:t>Source Control</a:t>
            </a:r>
            <a:r>
              <a:rPr lang="en-GB" sz="3200" i="1" dirty="0"/>
              <a:t/>
            </a:r>
            <a:br>
              <a:rPr lang="en-GB" sz="3200" i="1" dirty="0"/>
            </a:br>
            <a:endParaRPr lang="en-GB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Your topics to learn about are: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source/version control and what is its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Centralised </a:t>
            </a:r>
            <a:r>
              <a:rPr lang="en-GB" dirty="0" smtClean="0"/>
              <a:t>vs Distributed source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GIT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TFS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branching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merging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Naming conventions for your chosen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Installer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https://git-scm.com/downloads</a:t>
            </a:r>
            <a:endParaRPr lang="en-GB" dirty="0"/>
          </a:p>
          <a:p>
            <a:r>
              <a:rPr lang="en-GB" dirty="0"/>
              <a:t>Git Basics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git-scm.com/book/en/v2/Getting-Started-Git-Basics</a:t>
            </a:r>
            <a:endParaRPr lang="en-GB" dirty="0" smtClean="0"/>
          </a:p>
          <a:p>
            <a:r>
              <a:rPr lang="en-GB" dirty="0" smtClean="0"/>
              <a:t>Naming </a:t>
            </a:r>
            <a:r>
              <a:rPr lang="en-GB" dirty="0"/>
              <a:t>Standards</a:t>
            </a:r>
          </a:p>
          <a:p>
            <a:pPr lvl="1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www.dofactory.com/reference/csharp-coding-standards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Your challenge is </a:t>
            </a:r>
            <a:r>
              <a:rPr lang="en-GB" dirty="0" smtClean="0"/>
              <a:t>to get the code from all previous challenges </a:t>
            </a:r>
            <a:r>
              <a:rPr lang="en-GB" dirty="0" smtClean="0"/>
              <a:t>into </a:t>
            </a:r>
            <a:r>
              <a:rPr lang="en-GB" dirty="0" smtClean="0"/>
              <a:t>GIT: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Clone the repo: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://neilsyrett.visualstudio.com/DefaultCollection/QAPlusPlus/_</a:t>
            </a:r>
            <a:r>
              <a:rPr lang="en-US" dirty="0" smtClean="0">
                <a:hlinkClick r:id="rId2"/>
              </a:rPr>
              <a:t>git/QAPlusPlus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Create a branch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Copy all your code from the previous challenges into the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Commit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Refactor </a:t>
            </a:r>
            <a:r>
              <a:rPr lang="en-GB" dirty="0"/>
              <a:t>your code from a previous </a:t>
            </a:r>
            <a:r>
              <a:rPr lang="en-GB" dirty="0" smtClean="0"/>
              <a:t>challenge to ensure </a:t>
            </a:r>
            <a:r>
              <a:rPr lang="en-GB" dirty="0"/>
              <a:t>your naming </a:t>
            </a:r>
            <a:r>
              <a:rPr lang="en-GB" dirty="0" smtClean="0"/>
              <a:t>is </a:t>
            </a:r>
            <a:r>
              <a:rPr lang="en-GB" dirty="0"/>
              <a:t>consistent with industry best </a:t>
            </a:r>
            <a:r>
              <a:rPr lang="en-GB" dirty="0" smtClean="0"/>
              <a:t>practices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Commit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Push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Merge your branch into Master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Attend </a:t>
            </a:r>
            <a:r>
              <a:rPr lang="en-US" dirty="0"/>
              <a:t>the next QA++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2014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earchTags xmlns="e14b16d5-156c-486f-bc66-31acfa983c80">innovation</SearchTag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9514685E044AB0688FFB41430692" ma:contentTypeVersion="1" ma:contentTypeDescription="Create a new document." ma:contentTypeScope="" ma:versionID="d4fb51d69261fd4ff80d12a1ec6016c7">
  <xsd:schema xmlns:xsd="http://www.w3.org/2001/XMLSchema" xmlns:p="http://schemas.microsoft.com/office/2006/metadata/properties" xmlns:ns2="e14b16d5-156c-486f-bc66-31acfa983c80" targetNamespace="http://schemas.microsoft.com/office/2006/metadata/properties" ma:root="true" ma:fieldsID="a9bc9304955844d84842a7639340fd8b" ns2:_="">
    <xsd:import namespace="e14b16d5-156c-486f-bc66-31acfa983c80"/>
    <xsd:element name="properties">
      <xsd:complexType>
        <xsd:sequence>
          <xsd:element name="documentManagement">
            <xsd:complexType>
              <xsd:all>
                <xsd:element ref="ns2:SearchTag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14b16d5-156c-486f-bc66-31acfa983c80" elementFormDefault="qualified">
    <xsd:import namespace="http://schemas.microsoft.com/office/2006/documentManagement/types"/>
    <xsd:element name="SearchTags" ma:index="8" ma:displayName="SearchTags" ma:description="Please fill in the keywords which will return the respective search results" ma:internalName="Search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88BD870-74E3-4DF5-B398-1E25D2506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307C6B-CCFD-4E11-8DD1-4A1BAE9C4146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e14b16d5-156c-486f-bc66-31acfa983c80"/>
  </ds:schemaRefs>
</ds:datastoreItem>
</file>

<file path=customXml/itemProps3.xml><?xml version="1.0" encoding="utf-8"?>
<ds:datastoreItem xmlns:ds="http://schemas.openxmlformats.org/officeDocument/2006/customXml" ds:itemID="{70CB8D8F-550D-40F2-B8FB-523AFB634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b16d5-156c-486f-bc66-31acfa983c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45342</TotalTime>
  <Words>140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LT Std 35 Light</vt:lpstr>
      <vt:lpstr>Calibri</vt:lpstr>
      <vt:lpstr>Georgia</vt:lpstr>
      <vt:lpstr>PowerPoint Template</vt:lpstr>
      <vt:lpstr>QA++ Advancing Quality Assurance</vt:lpstr>
      <vt:lpstr>Challenge 5  Programming Fundamentals: Source Control </vt:lpstr>
      <vt:lpstr>Learn</vt:lpstr>
      <vt:lpstr>Resources</vt:lpstr>
      <vt:lpstr>Practice</vt:lpstr>
      <vt:lpstr>Participate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asos</dc:title>
  <dc:creator>Andy Greenhalgh</dc:creator>
  <cp:lastModifiedBy>Neil Syrett</cp:lastModifiedBy>
  <cp:revision>1043</cp:revision>
  <dcterms:created xsi:type="dcterms:W3CDTF">2012-04-24T07:53:20Z</dcterms:created>
  <dcterms:modified xsi:type="dcterms:W3CDTF">2016-05-25T09:33:56Z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0x01010055589514685E044AB0688FFB41430692</vt:lpwstr>
  </property>
</Properties>
</file>