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8" r:id="rId4"/>
  </p:sldMasterIdLst>
  <p:notesMasterIdLst>
    <p:notesMasterId r:id="rId32"/>
  </p:notesMasterIdLst>
  <p:sldIdLst>
    <p:sldId id="256" r:id="rId5"/>
    <p:sldId id="289" r:id="rId6"/>
    <p:sldId id="258" r:id="rId7"/>
    <p:sldId id="259" r:id="rId8"/>
    <p:sldId id="264" r:id="rId9"/>
    <p:sldId id="265" r:id="rId10"/>
    <p:sldId id="288" r:id="rId11"/>
    <p:sldId id="290" r:id="rId12"/>
    <p:sldId id="278" r:id="rId13"/>
    <p:sldId id="279" r:id="rId14"/>
    <p:sldId id="267" r:id="rId15"/>
    <p:sldId id="268" r:id="rId16"/>
    <p:sldId id="269" r:id="rId17"/>
    <p:sldId id="270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284" r:id="rId29"/>
    <p:sldId id="287" r:id="rId30"/>
    <p:sldId id="286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Avenir LT Std 35 Light" panose="020B0402020203020204" pitchFamily="3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1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E58E-DECE-40D6-94EE-88E795B4D60C}" type="datetimeFigureOut">
              <a:rPr lang="en-GB" smtClean="0"/>
              <a:pPr/>
              <a:t>19/02/2016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C9BC-3C76-4310-A9F0-CF3EF16ED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6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8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2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0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87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6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39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4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9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1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39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9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4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4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C9BC-3C76-4310-A9F0-CF3EF16EDE2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76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6" y="2114377"/>
            <a:ext cx="299126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5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 algn="r">
              <a:defRPr>
                <a:latin typeface="Avenir LT Std 35 Light" panose="020B0402020203020204" pitchFamily="34" charset="0"/>
              </a:defRPr>
            </a:lvl1pPr>
          </a:lstStyle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76" y="829733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853" y="686054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853" y="5920993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5967748"/>
            <a:ext cx="1320803" cy="54683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3933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63933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3932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odle.com/poll/4xbkb6rv9pkbcne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2084"/>
            <a:ext cx="10972800" cy="1143000"/>
          </a:xfrm>
        </p:spPr>
        <p:txBody>
          <a:bodyPr/>
          <a:lstStyle/>
          <a:p>
            <a:r>
              <a:rPr lang="en-GB" sz="10000" dirty="0" smtClean="0"/>
              <a:t>QA++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000" i="1" dirty="0" smtClean="0"/>
              <a:t>Advancing Quality Assurance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4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OOP, what’s the difference between a class and an object?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database Normalisation?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unit test?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C.I.?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the differences between Mocks and Stubs?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Name and explain a development principle?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OOP, what is Encapsulation?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an Enterprise Service Bus?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the difference between a reference type and value type in OOP?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SQL </a:t>
            </a:r>
            <a:r>
              <a:rPr lang="en-GB" dirty="0"/>
              <a:t>I</a:t>
            </a:r>
            <a:r>
              <a:rPr lang="en-GB" dirty="0" smtClean="0"/>
              <a:t>njection attacks and how can they be prevented?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19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6000" dirty="0" smtClean="0"/>
              <a:t>Introduction</a:t>
            </a:r>
            <a:endParaRPr lang="en-GB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a compiler 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variable?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the differences between iteration and recursion?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Name a technique used to troubleshoot a bug in a </a:t>
            </a:r>
            <a:r>
              <a:rPr lang="en-GB" smtClean="0"/>
              <a:t>piece of </a:t>
            </a:r>
            <a:r>
              <a:rPr lang="en-GB" dirty="0" smtClean="0"/>
              <a:t>code?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the differences between an API and a Web Service?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Describe TDD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6000" dirty="0"/>
              <a:t>What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Vote for </a:t>
            </a:r>
            <a:r>
              <a:rPr lang="en-GB" dirty="0" smtClean="0"/>
              <a:t>your </a:t>
            </a:r>
            <a:r>
              <a:rPr lang="en-GB" dirty="0" smtClean="0"/>
              <a:t>most convenient timeslots: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doodle.com/poll/4xbkb6rv9pkbcney</a:t>
            </a:r>
            <a:endParaRPr lang="en-GB" dirty="0" smtClean="0"/>
          </a:p>
          <a:p>
            <a:pPr lvl="1"/>
            <a:r>
              <a:rPr lang="en-GB" dirty="0" smtClean="0"/>
              <a:t>Sessions will repeat at the same time every two weeks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Clear it with your boss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Choose a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the relevant IDE/SDK (Visual Studio, NetBeans </a:t>
            </a:r>
            <a:r>
              <a:rPr lang="en-GB" dirty="0" err="1"/>
              <a:t>etc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Discover some learning resources that work for you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Come along to </a:t>
            </a:r>
            <a:r>
              <a:rPr lang="en-GB" dirty="0" smtClean="0"/>
              <a:t>the </a:t>
            </a:r>
            <a:r>
              <a:rPr lang="en-GB" smtClean="0"/>
              <a:t>next </a:t>
            </a:r>
            <a:r>
              <a:rPr lang="en-GB" smtClean="0"/>
              <a:t>session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Job Role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Technical Strengths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Technical Weaknesses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QA++ Goals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and Greet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Regularly meet other member of QA</a:t>
            </a:r>
          </a:p>
          <a:p>
            <a:r>
              <a:rPr lang="en-US" dirty="0" smtClean="0"/>
              <a:t>Learn new technical skills</a:t>
            </a:r>
          </a:p>
          <a:p>
            <a:r>
              <a:rPr lang="en-US" dirty="0" smtClean="0"/>
              <a:t>Develop your mentoring and presenting skills</a:t>
            </a:r>
          </a:p>
          <a:p>
            <a:r>
              <a:rPr lang="en-US" dirty="0" smtClean="0"/>
              <a:t>Empower yourself to:</a:t>
            </a:r>
          </a:p>
          <a:p>
            <a:pPr lvl="1"/>
            <a:r>
              <a:rPr lang="en-US" dirty="0" smtClean="0"/>
              <a:t>Shift left</a:t>
            </a:r>
          </a:p>
          <a:p>
            <a:pPr lvl="1"/>
            <a:r>
              <a:rPr lang="en-US" dirty="0" smtClean="0"/>
              <a:t>Challenge technical designs</a:t>
            </a:r>
          </a:p>
          <a:p>
            <a:pPr lvl="1"/>
            <a:r>
              <a:rPr lang="en-US" dirty="0" smtClean="0"/>
              <a:t>Identify bugs sooner</a:t>
            </a:r>
          </a:p>
          <a:p>
            <a:pPr lvl="1"/>
            <a:r>
              <a:rPr lang="en-US" dirty="0" smtClean="0"/>
              <a:t>Automate more</a:t>
            </a:r>
          </a:p>
          <a:p>
            <a:pPr lvl="1"/>
            <a:r>
              <a:rPr lang="en-US" dirty="0" smtClean="0"/>
              <a:t>Live up to your job title!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QA++?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Learn</a:t>
            </a:r>
          </a:p>
          <a:p>
            <a:pPr lvl="1"/>
            <a:r>
              <a:rPr lang="en-US" dirty="0" smtClean="0"/>
              <a:t>Read (books, tutorials, forums, blogs…)</a:t>
            </a:r>
          </a:p>
          <a:p>
            <a:pPr lvl="1"/>
            <a:r>
              <a:rPr lang="en-US" dirty="0" smtClean="0"/>
              <a:t>Watch &amp; Listen (YouTube, </a:t>
            </a:r>
            <a:r>
              <a:rPr lang="en-US" dirty="0" err="1" smtClean="0"/>
              <a:t>Pluralsight</a:t>
            </a:r>
            <a:r>
              <a:rPr lang="en-US" dirty="0" smtClean="0"/>
              <a:t>…)  -&gt; Roadshow 3</a:t>
            </a:r>
            <a:r>
              <a:rPr lang="en-US" baseline="30000" dirty="0" smtClean="0"/>
              <a:t>rd</a:t>
            </a:r>
            <a:r>
              <a:rPr lang="en-US" dirty="0" smtClean="0"/>
              <a:t> March 5:00 - 6:45pm</a:t>
            </a:r>
          </a:p>
          <a:p>
            <a:r>
              <a:rPr lang="en-US" b="1" dirty="0" smtClean="0"/>
              <a:t>Practice</a:t>
            </a:r>
            <a:endParaRPr lang="en-US" b="1" dirty="0"/>
          </a:p>
          <a:p>
            <a:pPr lvl="1"/>
            <a:r>
              <a:rPr lang="en-US" dirty="0" smtClean="0"/>
              <a:t>Pair up</a:t>
            </a:r>
          </a:p>
          <a:p>
            <a:pPr lvl="1"/>
            <a:r>
              <a:rPr lang="en-US" dirty="0" smtClean="0"/>
              <a:t>Complete the Challenges</a:t>
            </a:r>
          </a:p>
          <a:p>
            <a:r>
              <a:rPr lang="en-US" b="1" dirty="0" smtClean="0"/>
              <a:t>Participate</a:t>
            </a:r>
          </a:p>
          <a:p>
            <a:pPr lvl="1"/>
            <a:r>
              <a:rPr lang="en-US" dirty="0" smtClean="0"/>
              <a:t>Attend group sessions</a:t>
            </a:r>
          </a:p>
          <a:p>
            <a:pPr lvl="1"/>
            <a:r>
              <a:rPr lang="en-US" dirty="0" smtClean="0"/>
              <a:t>Contribute to the discussions</a:t>
            </a:r>
          </a:p>
          <a:p>
            <a:pPr lvl="1"/>
            <a:r>
              <a:rPr lang="en-US" dirty="0" smtClean="0"/>
              <a:t>Feedback and suggest new topics</a:t>
            </a:r>
          </a:p>
          <a:p>
            <a:pPr lvl="1"/>
            <a:r>
              <a:rPr lang="en-US" dirty="0" smtClean="0"/>
              <a:t>Share with the wider community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I get these benefits?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development fundamentals</a:t>
            </a:r>
            <a:endParaRPr lang="en-US" dirty="0"/>
          </a:p>
          <a:p>
            <a:r>
              <a:rPr lang="en-US" dirty="0" smtClean="0"/>
              <a:t>Development </a:t>
            </a:r>
            <a:r>
              <a:rPr lang="en-US" dirty="0"/>
              <a:t>principles and best </a:t>
            </a:r>
            <a:r>
              <a:rPr lang="en-US" dirty="0" smtClean="0"/>
              <a:t>practices</a:t>
            </a:r>
          </a:p>
          <a:p>
            <a:r>
              <a:rPr lang="en-US" dirty="0"/>
              <a:t>Design models and patterns</a:t>
            </a:r>
          </a:p>
          <a:p>
            <a:r>
              <a:rPr lang="en-US" dirty="0" smtClean="0"/>
              <a:t>Technical </a:t>
            </a:r>
            <a:r>
              <a:rPr lang="en-US" dirty="0"/>
              <a:t>testing</a:t>
            </a:r>
          </a:p>
          <a:p>
            <a:r>
              <a:rPr lang="en-US" dirty="0"/>
              <a:t>Test tools</a:t>
            </a:r>
          </a:p>
          <a:p>
            <a:r>
              <a:rPr lang="en-US" dirty="0"/>
              <a:t>Automation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going to learn?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6149" y="1722496"/>
            <a:ext cx="4999702" cy="14041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29733"/>
            <a:ext cx="10972800" cy="49530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6000" dirty="0" smtClean="0">
                <a:solidFill>
                  <a:schemeClr val="bg1"/>
                </a:solidFill>
              </a:rPr>
              <a:t>Are you </a:t>
            </a:r>
            <a:r>
              <a:rPr lang="en-GB" sz="6000" b="1" dirty="0" smtClean="0">
                <a:solidFill>
                  <a:schemeClr val="bg1"/>
                </a:solidFill>
              </a:rPr>
              <a:t>in</a:t>
            </a:r>
            <a:endParaRPr lang="en-GB" sz="6000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GB" sz="6000" dirty="0" smtClean="0"/>
              <a:t>or </a:t>
            </a:r>
            <a:r>
              <a:rPr lang="en-GB" sz="6000" b="1" dirty="0" smtClean="0"/>
              <a:t>out</a:t>
            </a:r>
            <a:r>
              <a:rPr lang="en-GB" sz="6000" dirty="0" smtClean="0"/>
              <a:t>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585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6000" dirty="0" smtClean="0"/>
              <a:t>Questions</a:t>
            </a:r>
            <a:endParaRPr lang="en-GB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Describe the Test </a:t>
            </a:r>
            <a:r>
              <a:rPr lang="en-GB" smtClean="0"/>
              <a:t>Automation Pyramid?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9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earchTags xmlns="e14b16d5-156c-486f-bc66-31acfa983c80">innovation</SearchTag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9514685E044AB0688FFB41430692" ma:contentTypeVersion="1" ma:contentTypeDescription="Create a new document." ma:contentTypeScope="" ma:versionID="d4fb51d69261fd4ff80d12a1ec6016c7">
  <xsd:schema xmlns:xsd="http://www.w3.org/2001/XMLSchema" xmlns:p="http://schemas.microsoft.com/office/2006/metadata/properties" xmlns:ns2="e14b16d5-156c-486f-bc66-31acfa983c80" targetNamespace="http://schemas.microsoft.com/office/2006/metadata/properties" ma:root="true" ma:fieldsID="a9bc9304955844d84842a7639340fd8b" ns2:_="">
    <xsd:import namespace="e14b16d5-156c-486f-bc66-31acfa983c80"/>
    <xsd:element name="properties">
      <xsd:complexType>
        <xsd:sequence>
          <xsd:element name="documentManagement">
            <xsd:complexType>
              <xsd:all>
                <xsd:element ref="ns2:SearchTag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14b16d5-156c-486f-bc66-31acfa983c80" elementFormDefault="qualified">
    <xsd:import namespace="http://schemas.microsoft.com/office/2006/documentManagement/types"/>
    <xsd:element name="SearchTags" ma:index="8" ma:displayName="SearchTags" ma:description="Please fill in the keywords which will return the respective search results" ma:internalName="Search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307C6B-CCFD-4E11-8DD1-4A1BAE9C4146}">
  <ds:schemaRefs>
    <ds:schemaRef ds:uri="http://purl.org/dc/dcmitype/"/>
    <ds:schemaRef ds:uri="e14b16d5-156c-486f-bc66-31acfa983c80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88BD870-74E3-4DF5-B398-1E25D2506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CB8D8F-550D-40F2-B8FB-523AFB634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b16d5-156c-486f-bc66-31acfa983c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45117</TotalTime>
  <Words>383</Words>
  <Application>Microsoft Office PowerPoint</Application>
  <PresentationFormat>Widescreen</PresentationFormat>
  <Paragraphs>114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Georgia</vt:lpstr>
      <vt:lpstr>Avenir LT Std 35 Light</vt:lpstr>
      <vt:lpstr>Arial</vt:lpstr>
      <vt:lpstr>PowerPoint Template</vt:lpstr>
      <vt:lpstr>QA++ Advancing Quality Assurance</vt:lpstr>
      <vt:lpstr>PowerPoint Presentation</vt:lpstr>
      <vt:lpstr>Meet and Greet</vt:lpstr>
      <vt:lpstr>Why QA++?</vt:lpstr>
      <vt:lpstr>How do I get these benefits?</vt:lpstr>
      <vt:lpstr>What are we going to learn?</vt:lpstr>
      <vt:lpstr>PowerPoint Presentation</vt:lpstr>
      <vt:lpstr>PowerPoint Presentation</vt:lpstr>
      <vt:lpstr>Describe the Test Automation Pyramid?</vt:lpstr>
      <vt:lpstr>In OOP, what’s the difference between a class and an object?</vt:lpstr>
      <vt:lpstr>Describe database Normalisation?</vt:lpstr>
      <vt:lpstr>What is a unit test?</vt:lpstr>
      <vt:lpstr>Describe C.I.?</vt:lpstr>
      <vt:lpstr>What are the differences between Mocks and Stubs?</vt:lpstr>
      <vt:lpstr>Name and explain a development principle?</vt:lpstr>
      <vt:lpstr>In OOP, what is Encapsulation?</vt:lpstr>
      <vt:lpstr>What is an Enterprise Service Bus?</vt:lpstr>
      <vt:lpstr>Describe the difference between a reference type and value type in OOP?</vt:lpstr>
      <vt:lpstr>What are SQL Injection attacks and how can they be prevented?</vt:lpstr>
      <vt:lpstr>What does a compiler do?</vt:lpstr>
      <vt:lpstr>What is a variable?</vt:lpstr>
      <vt:lpstr>Describe the differences between iteration and recursion?</vt:lpstr>
      <vt:lpstr>Name a technique used to troubleshoot a bug in a piece of code?</vt:lpstr>
      <vt:lpstr>Describe the differences between an API and a Web Service?</vt:lpstr>
      <vt:lpstr>Describe TDD?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asos</dc:title>
  <dc:creator>Andy Greenhalgh</dc:creator>
  <cp:lastModifiedBy>Neil Syrett</cp:lastModifiedBy>
  <cp:revision>990</cp:revision>
  <dcterms:created xsi:type="dcterms:W3CDTF">2012-04-24T07:53:20Z</dcterms:created>
  <dcterms:modified xsi:type="dcterms:W3CDTF">2016-02-19T12:31:28Z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0x01010055589514685E044AB0688FFB41430692</vt:lpwstr>
  </property>
</Properties>
</file>