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8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4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04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574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8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4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2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637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69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62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83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60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5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22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7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296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Lost In Space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0" y="5685564"/>
            <a:ext cx="5334000" cy="1172436"/>
          </a:xfrm>
        </p:spPr>
        <p:txBody>
          <a:bodyPr/>
          <a:lstStyle/>
          <a:p>
            <a:r>
              <a:rPr lang="ru-RU" dirty="0" smtClean="0"/>
              <a:t>Автор проекта</a:t>
            </a:r>
            <a:r>
              <a:rPr lang="en-US" dirty="0" smtClean="0"/>
              <a:t>: </a:t>
            </a:r>
            <a:r>
              <a:rPr lang="ru-RU" dirty="0" smtClean="0"/>
              <a:t>Измайлов Тимур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34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космический шутер</a:t>
            </a:r>
            <a:r>
              <a:rPr lang="en-US" dirty="0" smtClean="0"/>
              <a:t> </a:t>
            </a:r>
            <a:r>
              <a:rPr lang="ru-RU" dirty="0" smtClean="0"/>
              <a:t>написанный на библиотеке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где вы управляете своим кораблем при помощи мышки</a:t>
            </a:r>
            <a:r>
              <a:rPr lang="en-US" dirty="0" smtClean="0"/>
              <a:t> (</a:t>
            </a:r>
            <a:r>
              <a:rPr lang="ru-RU" dirty="0" smtClean="0"/>
              <a:t>движение мышки-перемещение корабля</a:t>
            </a:r>
            <a:r>
              <a:rPr lang="en-US" dirty="0" smtClean="0"/>
              <a:t>,</a:t>
            </a:r>
            <a:r>
              <a:rPr lang="ru-RU" dirty="0" smtClean="0"/>
              <a:t> ЛКМ - выстрел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В игре 3 уровня</a:t>
            </a:r>
            <a:r>
              <a:rPr lang="en-US" dirty="0" smtClean="0"/>
              <a:t>, </a:t>
            </a:r>
            <a:r>
              <a:rPr lang="ru-RU" dirty="0" smtClean="0"/>
              <a:t>доска достижений</a:t>
            </a:r>
            <a:r>
              <a:rPr lang="en-US" dirty="0" smtClean="0"/>
              <a:t>, </a:t>
            </a:r>
            <a:r>
              <a:rPr lang="ru-RU" dirty="0" smtClean="0"/>
              <a:t>в основе которой стоит ваше время прохождения</a:t>
            </a:r>
            <a:r>
              <a:rPr lang="en-US" dirty="0" smtClean="0"/>
              <a:t>,</a:t>
            </a:r>
            <a:r>
              <a:rPr lang="ru-RU" dirty="0" smtClean="0"/>
              <a:t> есть система прокачки</a:t>
            </a:r>
            <a:r>
              <a:rPr lang="en-US" dirty="0" smtClean="0"/>
              <a:t>, </a:t>
            </a:r>
            <a:r>
              <a:rPr lang="ru-RU" dirty="0" smtClean="0"/>
              <a:t>классовая иерархия</a:t>
            </a:r>
            <a:r>
              <a:rPr lang="en-US" dirty="0" smtClean="0"/>
              <a:t>,</a:t>
            </a:r>
            <a:r>
              <a:rPr lang="ru-RU" dirty="0" smtClean="0"/>
              <a:t> дополнительная библиотека для визуальных кнопок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090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Во-первых</a:t>
            </a:r>
            <a:r>
              <a:rPr lang="en-US" dirty="0" smtClean="0"/>
              <a:t>, </a:t>
            </a:r>
            <a:r>
              <a:rPr lang="ru-RU" dirty="0" smtClean="0"/>
              <a:t>можно добавить ввод никнейма</a:t>
            </a:r>
            <a:r>
              <a:rPr lang="ru-RU" dirty="0"/>
              <a:t> </a:t>
            </a:r>
            <a:r>
              <a:rPr lang="ru-RU" dirty="0" smtClean="0"/>
              <a:t>игрока</a:t>
            </a:r>
            <a:r>
              <a:rPr lang="en-US" dirty="0" smtClean="0"/>
              <a:t>, </a:t>
            </a:r>
            <a:r>
              <a:rPr lang="ru-RU" dirty="0" smtClean="0"/>
              <a:t>для того</a:t>
            </a:r>
            <a:r>
              <a:rPr lang="en-US" dirty="0" smtClean="0"/>
              <a:t>, </a:t>
            </a:r>
            <a:r>
              <a:rPr lang="ru-RU" dirty="0" smtClean="0"/>
              <a:t>чтобы пополнять доску достижений с соответствующими именами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Больше уровней</a:t>
            </a:r>
          </a:p>
          <a:p>
            <a:r>
              <a:rPr lang="ru-RU" dirty="0" smtClean="0"/>
              <a:t>Улучшенная анимация</a:t>
            </a:r>
          </a:p>
          <a:p>
            <a:r>
              <a:rPr lang="ru-RU" dirty="0" smtClean="0"/>
              <a:t>Добавление кастомизации корабля</a:t>
            </a:r>
          </a:p>
          <a:p>
            <a:r>
              <a:rPr lang="ru-RU" dirty="0" smtClean="0"/>
              <a:t>Бонусы на поле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2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94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Lost In Space</vt:lpstr>
      <vt:lpstr>Особенности</vt:lpstr>
      <vt:lpstr>Возможные улучшения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In Space</dc:title>
  <dc:creator>Пользователь Windows</dc:creator>
  <cp:lastModifiedBy>Пользователь Windows</cp:lastModifiedBy>
  <cp:revision>4</cp:revision>
  <dcterms:created xsi:type="dcterms:W3CDTF">2021-02-28T15:15:43Z</dcterms:created>
  <dcterms:modified xsi:type="dcterms:W3CDTF">2021-02-28T15:33:36Z</dcterms:modified>
</cp:coreProperties>
</file>