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18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40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04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8574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182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24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24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637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69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71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33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62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83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60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15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22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17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84E98F-79E6-4E59-89FD-9E1F824BC45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296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Lost In Space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0" y="5685564"/>
            <a:ext cx="5334000" cy="1172436"/>
          </a:xfrm>
        </p:spPr>
        <p:txBody>
          <a:bodyPr/>
          <a:lstStyle/>
          <a:p>
            <a:r>
              <a:rPr lang="ru-RU" dirty="0" smtClean="0"/>
              <a:t>Автор проекта</a:t>
            </a:r>
            <a:r>
              <a:rPr lang="en-US" dirty="0" smtClean="0"/>
              <a:t>: </a:t>
            </a:r>
            <a:r>
              <a:rPr lang="ru-RU" dirty="0" smtClean="0"/>
              <a:t>Измайлов Тимур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834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космический шутер</a:t>
            </a:r>
            <a:r>
              <a:rPr lang="en-US" dirty="0" smtClean="0"/>
              <a:t> </a:t>
            </a:r>
            <a:r>
              <a:rPr lang="ru-RU" dirty="0" smtClean="0"/>
              <a:t>написанный на библиотеке </a:t>
            </a:r>
            <a:r>
              <a:rPr lang="en-US" dirty="0" smtClean="0"/>
              <a:t>pygame, </a:t>
            </a:r>
            <a:r>
              <a:rPr lang="ru-RU" dirty="0" smtClean="0"/>
              <a:t>где вы управляете своим кораблем при помощи мышки</a:t>
            </a:r>
            <a:r>
              <a:rPr lang="en-US" dirty="0" smtClean="0"/>
              <a:t> (</a:t>
            </a:r>
            <a:r>
              <a:rPr lang="ru-RU" dirty="0" smtClean="0"/>
              <a:t>движение мышки-перемещение корабля</a:t>
            </a:r>
            <a:r>
              <a:rPr lang="en-US" dirty="0" smtClean="0"/>
              <a:t>,</a:t>
            </a:r>
            <a:r>
              <a:rPr lang="ru-RU" dirty="0" smtClean="0"/>
              <a:t> ЛКМ - выстрел</a:t>
            </a:r>
            <a:r>
              <a:rPr lang="en-US" dirty="0" smtClean="0"/>
              <a:t>),</a:t>
            </a:r>
            <a:r>
              <a:rPr lang="ru-RU" dirty="0" smtClean="0"/>
              <a:t> игра начинается с того же уровня</a:t>
            </a:r>
            <a:r>
              <a:rPr lang="en-US" dirty="0" smtClean="0"/>
              <a:t>, </a:t>
            </a:r>
            <a:r>
              <a:rPr lang="ru-RU" dirty="0" smtClean="0"/>
              <a:t>где вы проиграли</a:t>
            </a:r>
            <a:r>
              <a:rPr lang="en-US" dirty="0" smtClean="0"/>
              <a:t>, </a:t>
            </a:r>
            <a:r>
              <a:rPr lang="ru-RU" dirty="0" smtClean="0"/>
              <a:t>нажатием клавиши пробел или с перезагрузкой игры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В игре 3 уровня</a:t>
            </a:r>
            <a:r>
              <a:rPr lang="en-US" dirty="0" smtClean="0"/>
              <a:t>, </a:t>
            </a:r>
            <a:r>
              <a:rPr lang="ru-RU" dirty="0" smtClean="0"/>
              <a:t>доска достижений</a:t>
            </a:r>
            <a:r>
              <a:rPr lang="en-US" dirty="0" smtClean="0"/>
              <a:t>, </a:t>
            </a:r>
            <a:r>
              <a:rPr lang="ru-RU" dirty="0" smtClean="0"/>
              <a:t>в основе которой стоит ваше время прохождения</a:t>
            </a:r>
            <a:r>
              <a:rPr lang="en-US" dirty="0" smtClean="0"/>
              <a:t>,</a:t>
            </a:r>
            <a:r>
              <a:rPr lang="ru-RU" dirty="0" smtClean="0"/>
              <a:t> есть система прокачки</a:t>
            </a:r>
            <a:r>
              <a:rPr lang="en-US" dirty="0" smtClean="0"/>
              <a:t>, </a:t>
            </a:r>
            <a:r>
              <a:rPr lang="ru-RU" dirty="0" smtClean="0"/>
              <a:t>классовая иерархия</a:t>
            </a:r>
            <a:r>
              <a:rPr lang="en-US" dirty="0" smtClean="0"/>
              <a:t>,</a:t>
            </a:r>
            <a:r>
              <a:rPr lang="ru-RU" dirty="0" smtClean="0"/>
              <a:t> дополнительная библиотека для визуальных кнопок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9090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улучшения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Во-первых</a:t>
            </a:r>
            <a:r>
              <a:rPr lang="en-US" dirty="0" smtClean="0"/>
              <a:t>, </a:t>
            </a:r>
            <a:r>
              <a:rPr lang="ru-RU" dirty="0" smtClean="0"/>
              <a:t>можно добавить ввод никнейма</a:t>
            </a:r>
            <a:r>
              <a:rPr lang="ru-RU" dirty="0"/>
              <a:t> </a:t>
            </a:r>
            <a:r>
              <a:rPr lang="ru-RU" dirty="0" smtClean="0"/>
              <a:t>игрока</a:t>
            </a:r>
            <a:r>
              <a:rPr lang="en-US" dirty="0" smtClean="0"/>
              <a:t>, </a:t>
            </a:r>
            <a:r>
              <a:rPr lang="ru-RU" dirty="0" smtClean="0"/>
              <a:t>для того</a:t>
            </a:r>
            <a:r>
              <a:rPr lang="en-US" dirty="0" smtClean="0"/>
              <a:t>, </a:t>
            </a:r>
            <a:r>
              <a:rPr lang="ru-RU" dirty="0" smtClean="0"/>
              <a:t>чтобы пополнять доску достижений с соответствующими именами</a:t>
            </a:r>
            <a:r>
              <a:rPr lang="en-US" dirty="0" smtClean="0"/>
              <a:t>.</a:t>
            </a:r>
          </a:p>
          <a:p>
            <a:r>
              <a:rPr lang="ru-RU" dirty="0" smtClean="0"/>
              <a:t>Больше уровней</a:t>
            </a:r>
          </a:p>
          <a:p>
            <a:r>
              <a:rPr lang="ru-RU" dirty="0" smtClean="0"/>
              <a:t>Улучшенная анимация</a:t>
            </a:r>
          </a:p>
          <a:p>
            <a:r>
              <a:rPr lang="ru-RU" dirty="0" smtClean="0"/>
              <a:t>Добавление кастомизации корабля</a:t>
            </a:r>
          </a:p>
          <a:p>
            <a:r>
              <a:rPr lang="ru-RU" dirty="0" smtClean="0"/>
              <a:t>Бонусы на поле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124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113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Ион</vt:lpstr>
      <vt:lpstr>Lost In Space</vt:lpstr>
      <vt:lpstr>Особенности</vt:lpstr>
      <vt:lpstr>Возможные улучшения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Lost In Space</dc:title>
  <dc:creator>Пользователь Windows</dc:creator>
  <cp:lastModifiedBy>Пользователь Windows</cp:lastModifiedBy>
  <cp:revision>5</cp:revision>
  <dcterms:created xsi:type="dcterms:W3CDTF">2021-02-28T15:15:43Z</dcterms:created>
  <dcterms:modified xsi:type="dcterms:W3CDTF">2021-02-28T15:41:08Z</dcterms:modified>
</cp:coreProperties>
</file>