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8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4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04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574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18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4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24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637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69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7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3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8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60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15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22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1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84E98F-79E6-4E59-89FD-9E1F824BC45B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22DE-F8B2-4F89-9D59-AA0B53F2EC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296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6501" y="2019300"/>
            <a:ext cx="6256960" cy="2860431"/>
          </a:xfrm>
        </p:spPr>
        <p:txBody>
          <a:bodyPr/>
          <a:lstStyle/>
          <a:p>
            <a:r>
              <a:rPr lang="en-US" sz="4800" dirty="0" smtClean="0"/>
              <a:t>IT-helper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0" y="5685564"/>
            <a:ext cx="5334000" cy="1172436"/>
          </a:xfrm>
        </p:spPr>
        <p:txBody>
          <a:bodyPr/>
          <a:lstStyle/>
          <a:p>
            <a:r>
              <a:rPr lang="ru-RU" dirty="0" smtClean="0"/>
              <a:t>Автор проекта</a:t>
            </a:r>
            <a:r>
              <a:rPr lang="en-US" dirty="0" smtClean="0"/>
              <a:t>: </a:t>
            </a:r>
            <a:r>
              <a:rPr lang="ru-RU" dirty="0" smtClean="0"/>
              <a:t>Измайлов Тимур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34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бот</a:t>
            </a:r>
            <a:r>
              <a:rPr lang="en-US" dirty="0"/>
              <a:t>, </a:t>
            </a:r>
            <a:r>
              <a:rPr lang="ru-RU" dirty="0"/>
              <a:t>в основе которого была использована библиотека </a:t>
            </a:r>
            <a:r>
              <a:rPr lang="en-US" dirty="0"/>
              <a:t>pytelegrambotapi, </a:t>
            </a:r>
            <a:r>
              <a:rPr lang="ru-RU" dirty="0"/>
              <a:t>созданный для того</a:t>
            </a:r>
            <a:r>
              <a:rPr lang="en-US" dirty="0"/>
              <a:t>, </a:t>
            </a:r>
            <a:r>
              <a:rPr lang="ru-RU" dirty="0"/>
              <a:t>чтобы улучшить квалификацию программиста </a:t>
            </a:r>
            <a:r>
              <a:rPr lang="en-US" dirty="0" smtClean="0"/>
              <a:t>python </a:t>
            </a:r>
            <a:r>
              <a:rPr lang="ru-RU" dirty="0"/>
              <a:t>путем допуска его к библиотеке книг по </a:t>
            </a:r>
            <a:r>
              <a:rPr lang="en-US" dirty="0"/>
              <a:t>python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/>
              <a:t>Также здесь можно смотреть новости из мира </a:t>
            </a:r>
            <a:r>
              <a:rPr lang="en-US" dirty="0"/>
              <a:t>IT.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91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Возможность скачивания книг появилась</a:t>
            </a:r>
            <a:r>
              <a:rPr lang="en-US" dirty="0" smtClean="0"/>
              <a:t>, </a:t>
            </a:r>
            <a:r>
              <a:rPr lang="ru-RU" dirty="0" smtClean="0"/>
              <a:t>благодаря парсингу сайта для соответствующих ссылок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ru-RU" dirty="0" smtClean="0"/>
              <a:t>также реализована внутренняя экономика</a:t>
            </a:r>
            <a:r>
              <a:rPr lang="en-US" dirty="0" smtClean="0"/>
              <a:t>, </a:t>
            </a:r>
            <a:r>
              <a:rPr lang="ru-RU" dirty="0" smtClean="0"/>
              <a:t>чтобы книги просто так не доставались</a:t>
            </a:r>
            <a:r>
              <a:rPr lang="en-US" dirty="0" smtClean="0"/>
              <a:t>.</a:t>
            </a:r>
          </a:p>
          <a:p>
            <a:r>
              <a:rPr lang="ru-RU" dirty="0" smtClean="0"/>
              <a:t>Реализован класс для работы с базой данных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09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Книги по другим языкам программирования</a:t>
            </a:r>
            <a:r>
              <a:rPr lang="en-US" dirty="0" smtClean="0"/>
              <a:t>.</a:t>
            </a:r>
          </a:p>
          <a:p>
            <a:r>
              <a:rPr lang="ru-RU" dirty="0" smtClean="0"/>
              <a:t>Больше способов потратить монеты</a:t>
            </a:r>
            <a:r>
              <a:rPr lang="en-US" dirty="0" smtClean="0"/>
              <a:t>.</a:t>
            </a:r>
          </a:p>
          <a:p>
            <a:r>
              <a:rPr lang="ru-RU" dirty="0" smtClean="0"/>
              <a:t>Разделение таблиц в базе данных на две базы данных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Ускорение процесса поиска нужной книги</a:t>
            </a:r>
            <a:r>
              <a:rPr lang="en-US" dirty="0" smtClean="0"/>
              <a:t>.</a:t>
            </a:r>
          </a:p>
          <a:p>
            <a:r>
              <a:rPr lang="ru-RU" dirty="0" smtClean="0"/>
              <a:t>Увеличение количества вопросов для получения монет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24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114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Ион</vt:lpstr>
      <vt:lpstr>IT-helper </vt:lpstr>
      <vt:lpstr>Введение</vt:lpstr>
      <vt:lpstr>Особенности</vt:lpstr>
      <vt:lpstr>Возможные улучшения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In Space</dc:title>
  <dc:creator>Пользователь Windows</dc:creator>
  <cp:lastModifiedBy>Пользователь Windows</cp:lastModifiedBy>
  <cp:revision>7</cp:revision>
  <dcterms:created xsi:type="dcterms:W3CDTF">2021-02-28T15:15:43Z</dcterms:created>
  <dcterms:modified xsi:type="dcterms:W3CDTF">2021-04-25T14:55:40Z</dcterms:modified>
</cp:coreProperties>
</file>