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89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54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8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0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7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5A98-4B5F-46BB-A2C0-47AC3DECF84B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6307-9A22-4319-A64B-9F6B0BB21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stCxn id="5" idx="3"/>
            <a:endCxn id="17" idx="1"/>
          </p:cNvCxnSpPr>
          <p:nvPr/>
        </p:nvCxnSpPr>
        <p:spPr>
          <a:xfrm>
            <a:off x="10978679" y="1814781"/>
            <a:ext cx="407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  <a:endCxn id="15" idx="1"/>
          </p:cNvCxnSpPr>
          <p:nvPr/>
        </p:nvCxnSpPr>
        <p:spPr>
          <a:xfrm flipV="1">
            <a:off x="8724203" y="876165"/>
            <a:ext cx="407238" cy="938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6" idx="1"/>
          </p:cNvCxnSpPr>
          <p:nvPr/>
        </p:nvCxnSpPr>
        <p:spPr>
          <a:xfrm>
            <a:off x="8724203" y="1814781"/>
            <a:ext cx="407238" cy="869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3"/>
            <a:endCxn id="5" idx="1"/>
          </p:cNvCxnSpPr>
          <p:nvPr/>
        </p:nvCxnSpPr>
        <p:spPr>
          <a:xfrm flipV="1">
            <a:off x="9851441" y="1814781"/>
            <a:ext cx="407238" cy="869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5" idx="1"/>
          </p:cNvCxnSpPr>
          <p:nvPr/>
        </p:nvCxnSpPr>
        <p:spPr>
          <a:xfrm>
            <a:off x="9851441" y="876165"/>
            <a:ext cx="407238" cy="938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 flipV="1">
            <a:off x="833537" y="876165"/>
            <a:ext cx="407238" cy="938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0" idx="1"/>
          </p:cNvCxnSpPr>
          <p:nvPr/>
        </p:nvCxnSpPr>
        <p:spPr>
          <a:xfrm>
            <a:off x="1960775" y="876165"/>
            <a:ext cx="40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2" idx="1"/>
          </p:cNvCxnSpPr>
          <p:nvPr/>
        </p:nvCxnSpPr>
        <p:spPr>
          <a:xfrm>
            <a:off x="4215251" y="1814781"/>
            <a:ext cx="40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3" idx="1"/>
          </p:cNvCxnSpPr>
          <p:nvPr/>
        </p:nvCxnSpPr>
        <p:spPr>
          <a:xfrm>
            <a:off x="5342489" y="1814781"/>
            <a:ext cx="40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4" idx="1"/>
          </p:cNvCxnSpPr>
          <p:nvPr/>
        </p:nvCxnSpPr>
        <p:spPr>
          <a:xfrm>
            <a:off x="6469727" y="1814781"/>
            <a:ext cx="40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>
            <a:off x="3088013" y="876165"/>
            <a:ext cx="407238" cy="938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7" idx="1"/>
          </p:cNvCxnSpPr>
          <p:nvPr/>
        </p:nvCxnSpPr>
        <p:spPr>
          <a:xfrm>
            <a:off x="1960775" y="2684613"/>
            <a:ext cx="40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1" idx="1"/>
          </p:cNvCxnSpPr>
          <p:nvPr/>
        </p:nvCxnSpPr>
        <p:spPr>
          <a:xfrm flipV="1">
            <a:off x="3088013" y="1814781"/>
            <a:ext cx="407238" cy="869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3"/>
            <a:endCxn id="9" idx="1"/>
          </p:cNvCxnSpPr>
          <p:nvPr/>
        </p:nvCxnSpPr>
        <p:spPr>
          <a:xfrm>
            <a:off x="833537" y="1814781"/>
            <a:ext cx="407238" cy="869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6" idx="1"/>
          </p:cNvCxnSpPr>
          <p:nvPr/>
        </p:nvCxnSpPr>
        <p:spPr>
          <a:xfrm>
            <a:off x="7596965" y="1814781"/>
            <a:ext cx="40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0"/>
            <a:endCxn id="6" idx="0"/>
          </p:cNvCxnSpPr>
          <p:nvPr/>
        </p:nvCxnSpPr>
        <p:spPr>
          <a:xfrm rot="5400000" flipH="1" flipV="1">
            <a:off x="7236965" y="453543"/>
            <a:ext cx="12700" cy="2254476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2093396" y="237726"/>
            <a:ext cx="8709" cy="15770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258679" y="1580781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8004203" y="1580781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368013" y="2450613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240775" y="642165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240775" y="2450613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368013" y="642165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495251" y="1580781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622489" y="1580781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5749727" y="1580781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76965" y="1580781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9131441" y="642165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9131441" y="2450613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113537" y="3108958"/>
            <a:ext cx="1119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Legend:</a:t>
            </a:r>
          </a:p>
          <a:p>
            <a:endParaRPr lang="en-GB" b="1" u="sng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87144"/>
              </p:ext>
            </p:extLst>
          </p:nvPr>
        </p:nvGraphicFramePr>
        <p:xfrm>
          <a:off x="113537" y="3457767"/>
          <a:ext cx="554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22">
                  <a:extLst>
                    <a:ext uri="{9D8B030D-6E8A-4147-A177-3AD203B41FA5}">
                      <a16:colId xmlns:a16="http://schemas.microsoft.com/office/drawing/2014/main" val="2823188754"/>
                    </a:ext>
                  </a:extLst>
                </a:gridCol>
                <a:gridCol w="4606478">
                  <a:extLst>
                    <a:ext uri="{9D8B030D-6E8A-4147-A177-3AD203B41FA5}">
                      <a16:colId xmlns:a16="http://schemas.microsoft.com/office/drawing/2014/main" val="3980852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Process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r>
                        <a:rPr lang="en-GB" baseline="0" dirty="0" smtClean="0"/>
                        <a:t> of Process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9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Enter Info on </a:t>
                      </a:r>
                      <a:r>
                        <a:rPr lang="en-GB" dirty="0" err="1" smtClean="0"/>
                        <a:t>dbClarity</a:t>
                      </a:r>
                      <a:r>
                        <a:rPr lang="en-GB" dirty="0" smtClean="0"/>
                        <a:t> (1 day)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1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Initial Communications (5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ID, Assess &amp; Accept Dependencies (3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2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Customer Focus Groups (6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6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Requirements Gathering Workshop(s) (11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1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Draft Initiation Management Plan (4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8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Review Team Plan Allocation</a:t>
                      </a:r>
                      <a:r>
                        <a:rPr lang="en-GB" baseline="0" dirty="0" smtClean="0"/>
                        <a:t> (2 days)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95463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10123"/>
              </p:ext>
            </p:extLst>
          </p:nvPr>
        </p:nvGraphicFramePr>
        <p:xfrm>
          <a:off x="5785143" y="3457767"/>
          <a:ext cx="5544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22">
                  <a:extLst>
                    <a:ext uri="{9D8B030D-6E8A-4147-A177-3AD203B41FA5}">
                      <a16:colId xmlns:a16="http://schemas.microsoft.com/office/drawing/2014/main" val="2823188754"/>
                    </a:ext>
                  </a:extLst>
                </a:gridCol>
                <a:gridCol w="4606478">
                  <a:extLst>
                    <a:ext uri="{9D8B030D-6E8A-4147-A177-3AD203B41FA5}">
                      <a16:colId xmlns:a16="http://schemas.microsoft.com/office/drawing/2014/main" val="3980852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Process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r>
                        <a:rPr lang="en-GB" baseline="0" dirty="0" smtClean="0"/>
                        <a:t> of Process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9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Financial Planning &amp; Reviews (7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1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Create Financial Assessment (2</a:t>
                      </a:r>
                      <a:r>
                        <a:rPr lang="en-GB" baseline="0" dirty="0" smtClean="0"/>
                        <a:t> days + 1 day)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Approved Financial Assessment &amp;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Initiation Management Plan (4 days + 1 day)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2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Pre-Launch Communications (2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6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System Development &amp; Testing (35</a:t>
                      </a:r>
                      <a:r>
                        <a:rPr lang="en-GB" baseline="0" dirty="0" smtClean="0"/>
                        <a:t> days)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1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Training of Administration &amp; Services (12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8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Final Handover &amp; Project Close (11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954632"/>
                  </a:ext>
                </a:extLst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>
            <a:off x="130955" y="385779"/>
            <a:ext cx="0" cy="14290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13537" y="1580781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63" name="Pentagon 62"/>
          <p:cNvSpPr/>
          <p:nvPr/>
        </p:nvSpPr>
        <p:spPr>
          <a:xfrm>
            <a:off x="113537" y="92281"/>
            <a:ext cx="720000" cy="2908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65" name="Pentagon 64"/>
          <p:cNvSpPr/>
          <p:nvPr/>
        </p:nvSpPr>
        <p:spPr>
          <a:xfrm>
            <a:off x="11397345" y="92281"/>
            <a:ext cx="720000" cy="2908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11385915" y="1580781"/>
            <a:ext cx="720000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01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159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Graduate</dc:creator>
  <cp:lastModifiedBy>Graduate</cp:lastModifiedBy>
  <cp:revision>18</cp:revision>
  <dcterms:created xsi:type="dcterms:W3CDTF">2018-08-06T11:56:32Z</dcterms:created>
  <dcterms:modified xsi:type="dcterms:W3CDTF">2018-08-06T12:27:40Z</dcterms:modified>
</cp:coreProperties>
</file>