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34" r:id="rId1"/>
  </p:sldMasterIdLst>
  <p:notesMasterIdLst>
    <p:notesMasterId r:id="rId23"/>
  </p:notesMasterIdLst>
  <p:handoutMasterIdLst>
    <p:handoutMasterId r:id="rId24"/>
  </p:handoutMasterIdLst>
  <p:sldIdLst>
    <p:sldId id="416" r:id="rId2"/>
    <p:sldId id="435" r:id="rId3"/>
    <p:sldId id="436" r:id="rId4"/>
    <p:sldId id="424" r:id="rId5"/>
    <p:sldId id="425" r:id="rId6"/>
    <p:sldId id="431" r:id="rId7"/>
    <p:sldId id="437" r:id="rId8"/>
    <p:sldId id="413" r:id="rId9"/>
    <p:sldId id="438" r:id="rId10"/>
    <p:sldId id="434" r:id="rId11"/>
    <p:sldId id="426" r:id="rId12"/>
    <p:sldId id="441" r:id="rId13"/>
    <p:sldId id="443" r:id="rId14"/>
    <p:sldId id="450" r:id="rId15"/>
    <p:sldId id="445" r:id="rId16"/>
    <p:sldId id="446" r:id="rId17"/>
    <p:sldId id="447" r:id="rId18"/>
    <p:sldId id="449" r:id="rId19"/>
    <p:sldId id="451" r:id="rId20"/>
    <p:sldId id="442" r:id="rId21"/>
    <p:sldId id="444" r:id="rId22"/>
  </p:sldIdLst>
  <p:sldSz cx="10077450" cy="7583488"/>
  <p:notesSz cx="7102475" cy="10234613"/>
  <p:defaultTextStyle>
    <a:defPPr>
      <a:defRPr lang="en-US"/>
    </a:defPPr>
    <a:lvl1pPr algn="l" defTabSz="1008063" rtl="0" fontAlgn="base">
      <a:spcBef>
        <a:spcPct val="0"/>
      </a:spcBef>
      <a:spcAft>
        <a:spcPct val="0"/>
      </a:spcAft>
      <a:defRPr sz="2000" kern="1200">
        <a:solidFill>
          <a:schemeClr val="tx1"/>
        </a:solidFill>
        <a:latin typeface="Arial" charset="0"/>
        <a:ea typeface="+mn-ea"/>
        <a:cs typeface="Arial" charset="0"/>
      </a:defRPr>
    </a:lvl1pPr>
    <a:lvl2pPr marL="503238" indent="-46038" algn="l" defTabSz="1008063" rtl="0" fontAlgn="base">
      <a:spcBef>
        <a:spcPct val="0"/>
      </a:spcBef>
      <a:spcAft>
        <a:spcPct val="0"/>
      </a:spcAft>
      <a:defRPr sz="2000" kern="1200">
        <a:solidFill>
          <a:schemeClr val="tx1"/>
        </a:solidFill>
        <a:latin typeface="Arial" charset="0"/>
        <a:ea typeface="+mn-ea"/>
        <a:cs typeface="Arial" charset="0"/>
      </a:defRPr>
    </a:lvl2pPr>
    <a:lvl3pPr marL="1008063" indent="-93663" algn="l" defTabSz="1008063" rtl="0" fontAlgn="base">
      <a:spcBef>
        <a:spcPct val="0"/>
      </a:spcBef>
      <a:spcAft>
        <a:spcPct val="0"/>
      </a:spcAft>
      <a:defRPr sz="2000" kern="1200">
        <a:solidFill>
          <a:schemeClr val="tx1"/>
        </a:solidFill>
        <a:latin typeface="Arial" charset="0"/>
        <a:ea typeface="+mn-ea"/>
        <a:cs typeface="Arial" charset="0"/>
      </a:defRPr>
    </a:lvl3pPr>
    <a:lvl4pPr marL="1512888" indent="-141288" algn="l" defTabSz="1008063" rtl="0" fontAlgn="base">
      <a:spcBef>
        <a:spcPct val="0"/>
      </a:spcBef>
      <a:spcAft>
        <a:spcPct val="0"/>
      </a:spcAft>
      <a:defRPr sz="2000" kern="1200">
        <a:solidFill>
          <a:schemeClr val="tx1"/>
        </a:solidFill>
        <a:latin typeface="Arial" charset="0"/>
        <a:ea typeface="+mn-ea"/>
        <a:cs typeface="Arial" charset="0"/>
      </a:defRPr>
    </a:lvl4pPr>
    <a:lvl5pPr marL="2017713" indent="-188913" algn="l" defTabSz="1008063"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090">
          <p15:clr>
            <a:srgbClr val="A4A3A4"/>
          </p15:clr>
        </p15:guide>
        <p15:guide id="2" orient="horz" pos="4076">
          <p15:clr>
            <a:srgbClr val="A4A3A4"/>
          </p15:clr>
        </p15:guide>
        <p15:guide id="3" orient="horz" pos="1354">
          <p15:clr>
            <a:srgbClr val="A4A3A4"/>
          </p15:clr>
        </p15:guide>
        <p15:guide id="4" orient="horz" pos="4435">
          <p15:clr>
            <a:srgbClr val="A4A3A4"/>
          </p15:clr>
        </p15:guide>
        <p15:guide id="5" orient="horz" pos="794">
          <p15:clr>
            <a:srgbClr val="A4A3A4"/>
          </p15:clr>
        </p15:guide>
        <p15:guide id="6" orient="horz" pos="341">
          <p15:clr>
            <a:srgbClr val="A4A3A4"/>
          </p15:clr>
        </p15:guide>
        <p15:guide id="7" pos="3060">
          <p15:clr>
            <a:srgbClr val="A4A3A4"/>
          </p15:clr>
        </p15:guide>
        <p15:guide id="8" pos="339">
          <p15:clr>
            <a:srgbClr val="A4A3A4"/>
          </p15:clr>
        </p15:guide>
        <p15:guide id="9" pos="3288">
          <p15:clr>
            <a:srgbClr val="A4A3A4"/>
          </p15:clr>
        </p15:guide>
        <p15:guide id="10" pos="6010">
          <p15:clr>
            <a:srgbClr val="A4A3A4"/>
          </p15:clr>
        </p15:guide>
        <p15:guide id="11" orient="horz" pos="1338">
          <p15:clr>
            <a:srgbClr val="A4A3A4"/>
          </p15:clr>
        </p15:guide>
        <p15:guide id="12" orient="horz" pos="1034">
          <p15:clr>
            <a:srgbClr val="A4A3A4"/>
          </p15:clr>
        </p15:guide>
        <p15:guide id="13" orient="horz" pos="4715">
          <p15:clr>
            <a:srgbClr val="A4A3A4"/>
          </p15:clr>
        </p15:guide>
        <p15:guide id="14" orient="horz" pos="197">
          <p15:clr>
            <a:srgbClr val="A4A3A4"/>
          </p15:clr>
        </p15:guide>
        <p15:guide id="15" pos="170">
          <p15:clr>
            <a:srgbClr val="A4A3A4"/>
          </p15:clr>
        </p15:guide>
        <p15:guide id="16" pos="6178">
          <p15:clr>
            <a:srgbClr val="A4A3A4"/>
          </p15:clr>
        </p15:guide>
        <p15:guide id="17" orient="horz" pos="4025">
          <p15:clr>
            <a:srgbClr val="A4A3A4"/>
          </p15:clr>
        </p15:guide>
        <p15:guide id="18" pos="3052">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D0"/>
    <a:srgbClr val="8296AA"/>
    <a:srgbClr val="0018A8"/>
    <a:srgbClr val="002244"/>
    <a:srgbClr val="0021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32" autoAdjust="0"/>
    <p:restoredTop sz="94343" autoAdjust="0"/>
  </p:normalViewPr>
  <p:slideViewPr>
    <p:cSldViewPr snapToGrid="0" snapToObjects="1" showGuides="1">
      <p:cViewPr>
        <p:scale>
          <a:sx n="66" d="100"/>
          <a:sy n="66" d="100"/>
        </p:scale>
        <p:origin x="1044" y="78"/>
      </p:cViewPr>
      <p:guideLst>
        <p:guide orient="horz" pos="1090"/>
        <p:guide orient="horz" pos="4076"/>
        <p:guide orient="horz" pos="1354"/>
        <p:guide orient="horz" pos="4435"/>
        <p:guide orient="horz" pos="794"/>
        <p:guide orient="horz" pos="341"/>
        <p:guide pos="3060"/>
        <p:guide pos="339"/>
        <p:guide pos="3288"/>
        <p:guide pos="6010"/>
        <p:guide orient="horz" pos="1338"/>
        <p:guide orient="horz" pos="1034"/>
        <p:guide orient="horz" pos="4715"/>
        <p:guide orient="horz" pos="197"/>
        <p:guide pos="170"/>
        <p:guide pos="6178"/>
        <p:guide orient="horz" pos="4025"/>
        <p:guide pos="30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83" d="100"/>
          <a:sy n="83" d="100"/>
        </p:scale>
        <p:origin x="-1956" y="-90"/>
      </p:cViewPr>
      <p:guideLst>
        <p:guide orient="horz" pos="3224"/>
        <p:guide pos="2237"/>
      </p:guideLst>
    </p:cSldViewPr>
  </p:notesViewPr>
  <p:gridSpacing cx="180023" cy="18002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3.jpg"/></Relationships>
</file>

<file path=ppt/diagrams/_rels/data2.xml.rels><?xml version="1.0" encoding="UTF-8" standalone="yes"?>
<Relationships xmlns="http://schemas.openxmlformats.org/package/2006/relationships"><Relationship Id="rId1" Type="http://schemas.openxmlformats.org/officeDocument/2006/relationships/image" Target="../media/image4.jpg"/></Relationships>
</file>

<file path=ppt/diagrams/_rels/data3.xml.rels><?xml version="1.0" encoding="UTF-8" standalone="yes"?>
<Relationships xmlns="http://schemas.openxmlformats.org/package/2006/relationships"><Relationship Id="rId1" Type="http://schemas.openxmlformats.org/officeDocument/2006/relationships/image" Target="../media/image5.jpg"/></Relationships>
</file>

<file path=ppt/diagrams/_rels/data4.xml.rels><?xml version="1.0" encoding="UTF-8" standalone="yes"?>
<Relationships xmlns="http://schemas.openxmlformats.org/package/2006/relationships"><Relationship Id="rId1" Type="http://schemas.openxmlformats.org/officeDocument/2006/relationships/image" Target="../media/image6.jpeg"/></Relationships>
</file>

<file path=ppt/diagrams/_rels/data5.xml.rels><?xml version="1.0" encoding="UTF-8" standalone="yes"?>
<Relationships xmlns="http://schemas.openxmlformats.org/package/2006/relationships"><Relationship Id="rId1" Type="http://schemas.openxmlformats.org/officeDocument/2006/relationships/image" Target="../media/image7.jpg"/></Relationships>
</file>

<file path=ppt/diagrams/_rels/data6.xml.rels><?xml version="1.0" encoding="UTF-8" standalone="yes"?>
<Relationships xmlns="http://schemas.openxmlformats.org/package/2006/relationships"><Relationship Id="rId1" Type="http://schemas.openxmlformats.org/officeDocument/2006/relationships/image" Target="../media/image8.jpg"/></Relationships>
</file>

<file path=ppt/diagrams/_rels/data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7.jpg"/><Relationship Id="rId1" Type="http://schemas.openxmlformats.org/officeDocument/2006/relationships/image" Target="../media/image21.jpeg"/><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5.jp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g"/></Relationships>
</file>

<file path=ppt/diagrams/_rels/drawing2.xml.rels><?xml version="1.0" encoding="UTF-8" standalone="yes"?>
<Relationships xmlns="http://schemas.openxmlformats.org/package/2006/relationships"><Relationship Id="rId1" Type="http://schemas.openxmlformats.org/officeDocument/2006/relationships/image" Target="../media/image4.jpg"/></Relationships>
</file>

<file path=ppt/diagrams/_rels/drawing3.xml.rels><?xml version="1.0" encoding="UTF-8" standalone="yes"?>
<Relationships xmlns="http://schemas.openxmlformats.org/package/2006/relationships"><Relationship Id="rId1" Type="http://schemas.openxmlformats.org/officeDocument/2006/relationships/image" Target="../media/image5.jpg"/></Relationships>
</file>

<file path=ppt/diagrams/_rels/drawing4.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7.jpg"/></Relationships>
</file>

<file path=ppt/diagrams/_rels/drawing6.xml.rels><?xml version="1.0" encoding="UTF-8" standalone="yes"?>
<Relationships xmlns="http://schemas.openxmlformats.org/package/2006/relationships"><Relationship Id="rId1" Type="http://schemas.openxmlformats.org/officeDocument/2006/relationships/image" Target="../media/image8.jpg"/></Relationships>
</file>

<file path=ppt/diagrams/_rels/drawing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7.jpg"/><Relationship Id="rId1" Type="http://schemas.openxmlformats.org/officeDocument/2006/relationships/image" Target="../media/image21.jpeg"/><Relationship Id="rId6" Type="http://schemas.openxmlformats.org/officeDocument/2006/relationships/image" Target="../media/image3.jpg"/><Relationship Id="rId5" Type="http://schemas.openxmlformats.org/officeDocument/2006/relationships/image" Target="../media/image5.jpg"/><Relationship Id="rId4" Type="http://schemas.openxmlformats.org/officeDocument/2006/relationships/image" Target="../media/image22.jpe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6B44ED-7F11-43E4-8D58-2C61CA83AECE}" type="doc">
      <dgm:prSet loTypeId="urn:microsoft.com/office/officeart/2008/layout/CircularPictureCallout" loCatId="picture" qsTypeId="urn:microsoft.com/office/officeart/2005/8/quickstyle/simple3" qsCatId="simple" csTypeId="urn:microsoft.com/office/officeart/2005/8/colors/accent0_2" csCatId="mainScheme" phldr="1"/>
      <dgm:spPr/>
      <dgm:t>
        <a:bodyPr/>
        <a:lstStyle/>
        <a:p>
          <a:endParaRPr lang="en-US"/>
        </a:p>
      </dgm:t>
    </dgm:pt>
    <dgm:pt modelId="{504411A1-A572-4984-A1EF-42B11E48F20F}">
      <dgm:prSet/>
      <dgm:spPr/>
      <dgm:t>
        <a:bodyPr/>
        <a:lstStyle/>
        <a:p>
          <a:endParaRPr lang="en-US"/>
        </a:p>
      </dgm:t>
    </dgm:pt>
    <dgm:pt modelId="{60D805AB-DB76-45A7-950A-57EB218078AD}" type="parTrans" cxnId="{BC09CC56-889E-4B24-87A7-570B81D042D6}">
      <dgm:prSet/>
      <dgm:spPr/>
      <dgm:t>
        <a:bodyPr/>
        <a:lstStyle/>
        <a:p>
          <a:endParaRPr lang="en-US"/>
        </a:p>
      </dgm:t>
    </dgm:pt>
    <dgm:pt modelId="{D6E2285B-8BC2-4BEB-872D-D7182C52F966}" type="sibTrans" cxnId="{BC09CC56-889E-4B24-87A7-570B81D042D6}">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D6D50AD4-EFC1-493E-9DB0-AA6EA0715C48}" type="pres">
      <dgm:prSet presAssocID="{CE6B44ED-7F11-43E4-8D58-2C61CA83AECE}" presName="Name0" presStyleCnt="0">
        <dgm:presLayoutVars>
          <dgm:chMax val="7"/>
          <dgm:chPref val="7"/>
          <dgm:dir/>
        </dgm:presLayoutVars>
      </dgm:prSet>
      <dgm:spPr/>
      <dgm:t>
        <a:bodyPr/>
        <a:lstStyle/>
        <a:p>
          <a:endParaRPr lang="en-US"/>
        </a:p>
      </dgm:t>
    </dgm:pt>
    <dgm:pt modelId="{EAA42099-D0D4-43D8-A7D8-9AE42A567208}" type="pres">
      <dgm:prSet presAssocID="{CE6B44ED-7F11-43E4-8D58-2C61CA83AECE}" presName="Name1" presStyleCnt="0"/>
      <dgm:spPr/>
      <dgm:t>
        <a:bodyPr/>
        <a:lstStyle/>
        <a:p>
          <a:endParaRPr lang="en-US"/>
        </a:p>
      </dgm:t>
    </dgm:pt>
    <dgm:pt modelId="{FE112652-E8C7-418D-8DD1-FBF3C86E6D7C}" type="pres">
      <dgm:prSet presAssocID="{D6E2285B-8BC2-4BEB-872D-D7182C52F966}" presName="picture_1" presStyleCnt="0"/>
      <dgm:spPr/>
      <dgm:t>
        <a:bodyPr/>
        <a:lstStyle/>
        <a:p>
          <a:endParaRPr lang="en-US"/>
        </a:p>
      </dgm:t>
    </dgm:pt>
    <dgm:pt modelId="{9C542F68-233E-4FDA-948C-B1067A19D942}" type="pres">
      <dgm:prSet presAssocID="{D6E2285B-8BC2-4BEB-872D-D7182C52F966}" presName="pictureRepeatNode" presStyleLbl="alignImgPlace1" presStyleIdx="0" presStyleCnt="1"/>
      <dgm:spPr/>
      <dgm:t>
        <a:bodyPr/>
        <a:lstStyle/>
        <a:p>
          <a:endParaRPr lang="en-US"/>
        </a:p>
      </dgm:t>
    </dgm:pt>
    <dgm:pt modelId="{6A50D16A-CE83-40F6-9CAA-1E1A747B3BD0}" type="pres">
      <dgm:prSet presAssocID="{504411A1-A572-4984-A1EF-42B11E48F20F}" presName="text_1" presStyleLbl="node1" presStyleIdx="0" presStyleCnt="0">
        <dgm:presLayoutVars>
          <dgm:bulletEnabled val="1"/>
        </dgm:presLayoutVars>
      </dgm:prSet>
      <dgm:spPr/>
      <dgm:t>
        <a:bodyPr/>
        <a:lstStyle/>
        <a:p>
          <a:endParaRPr lang="en-US"/>
        </a:p>
      </dgm:t>
    </dgm:pt>
  </dgm:ptLst>
  <dgm:cxnLst>
    <dgm:cxn modelId="{DA6B1B45-6C06-40AE-93AA-6AA4CBF43B50}" type="presOf" srcId="{D6E2285B-8BC2-4BEB-872D-D7182C52F966}" destId="{9C542F68-233E-4FDA-948C-B1067A19D942}" srcOrd="0" destOrd="0" presId="urn:microsoft.com/office/officeart/2008/layout/CircularPictureCallout"/>
    <dgm:cxn modelId="{103C1F84-861F-4BAD-830C-330B73B34722}" type="presOf" srcId="{504411A1-A572-4984-A1EF-42B11E48F20F}" destId="{6A50D16A-CE83-40F6-9CAA-1E1A747B3BD0}" srcOrd="0" destOrd="0" presId="urn:microsoft.com/office/officeart/2008/layout/CircularPictureCallout"/>
    <dgm:cxn modelId="{BC09CC56-889E-4B24-87A7-570B81D042D6}" srcId="{CE6B44ED-7F11-43E4-8D58-2C61CA83AECE}" destId="{504411A1-A572-4984-A1EF-42B11E48F20F}" srcOrd="0" destOrd="0" parTransId="{60D805AB-DB76-45A7-950A-57EB218078AD}" sibTransId="{D6E2285B-8BC2-4BEB-872D-D7182C52F966}"/>
    <dgm:cxn modelId="{49B503F3-6976-4548-A339-FC5BC052C8F5}" type="presOf" srcId="{CE6B44ED-7F11-43E4-8D58-2C61CA83AECE}" destId="{D6D50AD4-EFC1-493E-9DB0-AA6EA0715C48}" srcOrd="0" destOrd="0" presId="urn:microsoft.com/office/officeart/2008/layout/CircularPictureCallout"/>
    <dgm:cxn modelId="{369F2868-36D6-4273-BFC3-F753E6371382}" type="presParOf" srcId="{D6D50AD4-EFC1-493E-9DB0-AA6EA0715C48}" destId="{EAA42099-D0D4-43D8-A7D8-9AE42A567208}" srcOrd="0" destOrd="0" presId="urn:microsoft.com/office/officeart/2008/layout/CircularPictureCallout"/>
    <dgm:cxn modelId="{50DC9B1B-E53C-4D47-BB06-1B3D8B1E03FC}" type="presParOf" srcId="{EAA42099-D0D4-43D8-A7D8-9AE42A567208}" destId="{FE112652-E8C7-418D-8DD1-FBF3C86E6D7C}" srcOrd="0" destOrd="0" presId="urn:microsoft.com/office/officeart/2008/layout/CircularPictureCallout"/>
    <dgm:cxn modelId="{DB71616B-B7EA-4A90-8441-FE5E1EDB35E4}" type="presParOf" srcId="{FE112652-E8C7-418D-8DD1-FBF3C86E6D7C}" destId="{9C542F68-233E-4FDA-948C-B1067A19D942}" srcOrd="0" destOrd="0" presId="urn:microsoft.com/office/officeart/2008/layout/CircularPictureCallout"/>
    <dgm:cxn modelId="{7AE740C2-DBAA-4225-9D3A-6D7396E9F334}" type="presParOf" srcId="{EAA42099-D0D4-43D8-A7D8-9AE42A567208}" destId="{6A50D16A-CE83-40F6-9CAA-1E1A747B3BD0}"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6B44ED-7F11-43E4-8D58-2C61CA83AECE}" type="doc">
      <dgm:prSet loTypeId="urn:microsoft.com/office/officeart/2008/layout/CircularPictureCallout" loCatId="picture" qsTypeId="urn:microsoft.com/office/officeart/2005/8/quickstyle/simple3" qsCatId="simple" csTypeId="urn:microsoft.com/office/officeart/2005/8/colors/accent0_2" csCatId="mainScheme" phldr="1"/>
      <dgm:spPr/>
      <dgm:t>
        <a:bodyPr/>
        <a:lstStyle/>
        <a:p>
          <a:endParaRPr lang="en-US"/>
        </a:p>
      </dgm:t>
    </dgm:pt>
    <dgm:pt modelId="{504411A1-A572-4984-A1EF-42B11E48F20F}">
      <dgm:prSet/>
      <dgm:spPr/>
      <dgm:t>
        <a:bodyPr/>
        <a:lstStyle/>
        <a:p>
          <a:endParaRPr lang="en-US"/>
        </a:p>
      </dgm:t>
    </dgm:pt>
    <dgm:pt modelId="{60D805AB-DB76-45A7-950A-57EB218078AD}" type="parTrans" cxnId="{BC09CC56-889E-4B24-87A7-570B81D042D6}">
      <dgm:prSet/>
      <dgm:spPr/>
      <dgm:t>
        <a:bodyPr/>
        <a:lstStyle/>
        <a:p>
          <a:endParaRPr lang="en-US"/>
        </a:p>
      </dgm:t>
    </dgm:pt>
    <dgm:pt modelId="{D6E2285B-8BC2-4BEB-872D-D7182C52F966}" type="sibTrans" cxnId="{BC09CC56-889E-4B24-87A7-570B81D042D6}">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D6D50AD4-EFC1-493E-9DB0-AA6EA0715C48}" type="pres">
      <dgm:prSet presAssocID="{CE6B44ED-7F11-43E4-8D58-2C61CA83AECE}" presName="Name0" presStyleCnt="0">
        <dgm:presLayoutVars>
          <dgm:chMax val="7"/>
          <dgm:chPref val="7"/>
          <dgm:dir/>
        </dgm:presLayoutVars>
      </dgm:prSet>
      <dgm:spPr/>
      <dgm:t>
        <a:bodyPr/>
        <a:lstStyle/>
        <a:p>
          <a:endParaRPr lang="en-US"/>
        </a:p>
      </dgm:t>
    </dgm:pt>
    <dgm:pt modelId="{EAA42099-D0D4-43D8-A7D8-9AE42A567208}" type="pres">
      <dgm:prSet presAssocID="{CE6B44ED-7F11-43E4-8D58-2C61CA83AECE}" presName="Name1" presStyleCnt="0"/>
      <dgm:spPr/>
      <dgm:t>
        <a:bodyPr/>
        <a:lstStyle/>
        <a:p>
          <a:endParaRPr lang="en-US"/>
        </a:p>
      </dgm:t>
    </dgm:pt>
    <dgm:pt modelId="{FE112652-E8C7-418D-8DD1-FBF3C86E6D7C}" type="pres">
      <dgm:prSet presAssocID="{D6E2285B-8BC2-4BEB-872D-D7182C52F966}" presName="picture_1" presStyleCnt="0"/>
      <dgm:spPr/>
      <dgm:t>
        <a:bodyPr/>
        <a:lstStyle/>
        <a:p>
          <a:endParaRPr lang="en-US"/>
        </a:p>
      </dgm:t>
    </dgm:pt>
    <dgm:pt modelId="{9C542F68-233E-4FDA-948C-B1067A19D942}" type="pres">
      <dgm:prSet presAssocID="{D6E2285B-8BC2-4BEB-872D-D7182C52F966}" presName="pictureRepeatNode" presStyleLbl="alignImgPlace1" presStyleIdx="0" presStyleCnt="1"/>
      <dgm:spPr/>
      <dgm:t>
        <a:bodyPr/>
        <a:lstStyle/>
        <a:p>
          <a:endParaRPr lang="en-US"/>
        </a:p>
      </dgm:t>
    </dgm:pt>
    <dgm:pt modelId="{6A50D16A-CE83-40F6-9CAA-1E1A747B3BD0}" type="pres">
      <dgm:prSet presAssocID="{504411A1-A572-4984-A1EF-42B11E48F20F}" presName="text_1" presStyleLbl="node1" presStyleIdx="0" presStyleCnt="0">
        <dgm:presLayoutVars>
          <dgm:bulletEnabled val="1"/>
        </dgm:presLayoutVars>
      </dgm:prSet>
      <dgm:spPr/>
      <dgm:t>
        <a:bodyPr/>
        <a:lstStyle/>
        <a:p>
          <a:endParaRPr lang="en-US"/>
        </a:p>
      </dgm:t>
    </dgm:pt>
  </dgm:ptLst>
  <dgm:cxnLst>
    <dgm:cxn modelId="{DA6B1B45-6C06-40AE-93AA-6AA4CBF43B50}" type="presOf" srcId="{D6E2285B-8BC2-4BEB-872D-D7182C52F966}" destId="{9C542F68-233E-4FDA-948C-B1067A19D942}" srcOrd="0" destOrd="0" presId="urn:microsoft.com/office/officeart/2008/layout/CircularPictureCallout"/>
    <dgm:cxn modelId="{103C1F84-861F-4BAD-830C-330B73B34722}" type="presOf" srcId="{504411A1-A572-4984-A1EF-42B11E48F20F}" destId="{6A50D16A-CE83-40F6-9CAA-1E1A747B3BD0}" srcOrd="0" destOrd="0" presId="urn:microsoft.com/office/officeart/2008/layout/CircularPictureCallout"/>
    <dgm:cxn modelId="{BC09CC56-889E-4B24-87A7-570B81D042D6}" srcId="{CE6B44ED-7F11-43E4-8D58-2C61CA83AECE}" destId="{504411A1-A572-4984-A1EF-42B11E48F20F}" srcOrd="0" destOrd="0" parTransId="{60D805AB-DB76-45A7-950A-57EB218078AD}" sibTransId="{D6E2285B-8BC2-4BEB-872D-D7182C52F966}"/>
    <dgm:cxn modelId="{49B503F3-6976-4548-A339-FC5BC052C8F5}" type="presOf" srcId="{CE6B44ED-7F11-43E4-8D58-2C61CA83AECE}" destId="{D6D50AD4-EFC1-493E-9DB0-AA6EA0715C48}" srcOrd="0" destOrd="0" presId="urn:microsoft.com/office/officeart/2008/layout/CircularPictureCallout"/>
    <dgm:cxn modelId="{369F2868-36D6-4273-BFC3-F753E6371382}" type="presParOf" srcId="{D6D50AD4-EFC1-493E-9DB0-AA6EA0715C48}" destId="{EAA42099-D0D4-43D8-A7D8-9AE42A567208}" srcOrd="0" destOrd="0" presId="urn:microsoft.com/office/officeart/2008/layout/CircularPictureCallout"/>
    <dgm:cxn modelId="{50DC9B1B-E53C-4D47-BB06-1B3D8B1E03FC}" type="presParOf" srcId="{EAA42099-D0D4-43D8-A7D8-9AE42A567208}" destId="{FE112652-E8C7-418D-8DD1-FBF3C86E6D7C}" srcOrd="0" destOrd="0" presId="urn:microsoft.com/office/officeart/2008/layout/CircularPictureCallout"/>
    <dgm:cxn modelId="{DB71616B-B7EA-4A90-8441-FE5E1EDB35E4}" type="presParOf" srcId="{FE112652-E8C7-418D-8DD1-FBF3C86E6D7C}" destId="{9C542F68-233E-4FDA-948C-B1067A19D942}" srcOrd="0" destOrd="0" presId="urn:microsoft.com/office/officeart/2008/layout/CircularPictureCallout"/>
    <dgm:cxn modelId="{7AE740C2-DBAA-4225-9D3A-6D7396E9F334}" type="presParOf" srcId="{EAA42099-D0D4-43D8-A7D8-9AE42A567208}" destId="{6A50D16A-CE83-40F6-9CAA-1E1A747B3BD0}"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6B44ED-7F11-43E4-8D58-2C61CA83AECE}" type="doc">
      <dgm:prSet loTypeId="urn:microsoft.com/office/officeart/2008/layout/CircularPictureCallout" loCatId="picture" qsTypeId="urn:microsoft.com/office/officeart/2005/8/quickstyle/simple3" qsCatId="simple" csTypeId="urn:microsoft.com/office/officeart/2005/8/colors/accent0_2" csCatId="mainScheme" phldr="1"/>
      <dgm:spPr/>
      <dgm:t>
        <a:bodyPr/>
        <a:lstStyle/>
        <a:p>
          <a:endParaRPr lang="en-US"/>
        </a:p>
      </dgm:t>
    </dgm:pt>
    <dgm:pt modelId="{504411A1-A572-4984-A1EF-42B11E48F20F}">
      <dgm:prSet/>
      <dgm:spPr/>
      <dgm:t>
        <a:bodyPr/>
        <a:lstStyle/>
        <a:p>
          <a:endParaRPr lang="en-US"/>
        </a:p>
      </dgm:t>
    </dgm:pt>
    <dgm:pt modelId="{60D805AB-DB76-45A7-950A-57EB218078AD}" type="parTrans" cxnId="{BC09CC56-889E-4B24-87A7-570B81D042D6}">
      <dgm:prSet/>
      <dgm:spPr/>
      <dgm:t>
        <a:bodyPr/>
        <a:lstStyle/>
        <a:p>
          <a:endParaRPr lang="en-US"/>
        </a:p>
      </dgm:t>
    </dgm:pt>
    <dgm:pt modelId="{D6E2285B-8BC2-4BEB-872D-D7182C52F966}" type="sibTrans" cxnId="{BC09CC56-889E-4B24-87A7-570B81D042D6}">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D6D50AD4-EFC1-493E-9DB0-AA6EA0715C48}" type="pres">
      <dgm:prSet presAssocID="{CE6B44ED-7F11-43E4-8D58-2C61CA83AECE}" presName="Name0" presStyleCnt="0">
        <dgm:presLayoutVars>
          <dgm:chMax val="7"/>
          <dgm:chPref val="7"/>
          <dgm:dir/>
        </dgm:presLayoutVars>
      </dgm:prSet>
      <dgm:spPr/>
      <dgm:t>
        <a:bodyPr/>
        <a:lstStyle/>
        <a:p>
          <a:endParaRPr lang="en-US"/>
        </a:p>
      </dgm:t>
    </dgm:pt>
    <dgm:pt modelId="{EAA42099-D0D4-43D8-A7D8-9AE42A567208}" type="pres">
      <dgm:prSet presAssocID="{CE6B44ED-7F11-43E4-8D58-2C61CA83AECE}" presName="Name1" presStyleCnt="0"/>
      <dgm:spPr/>
      <dgm:t>
        <a:bodyPr/>
        <a:lstStyle/>
        <a:p>
          <a:endParaRPr lang="en-US"/>
        </a:p>
      </dgm:t>
    </dgm:pt>
    <dgm:pt modelId="{FE112652-E8C7-418D-8DD1-FBF3C86E6D7C}" type="pres">
      <dgm:prSet presAssocID="{D6E2285B-8BC2-4BEB-872D-D7182C52F966}" presName="picture_1" presStyleCnt="0"/>
      <dgm:spPr/>
      <dgm:t>
        <a:bodyPr/>
        <a:lstStyle/>
        <a:p>
          <a:endParaRPr lang="en-US"/>
        </a:p>
      </dgm:t>
    </dgm:pt>
    <dgm:pt modelId="{9C542F68-233E-4FDA-948C-B1067A19D942}" type="pres">
      <dgm:prSet presAssocID="{D6E2285B-8BC2-4BEB-872D-D7182C52F966}" presName="pictureRepeatNode" presStyleLbl="alignImgPlace1" presStyleIdx="0" presStyleCnt="1"/>
      <dgm:spPr/>
      <dgm:t>
        <a:bodyPr/>
        <a:lstStyle/>
        <a:p>
          <a:endParaRPr lang="en-US"/>
        </a:p>
      </dgm:t>
    </dgm:pt>
    <dgm:pt modelId="{6A50D16A-CE83-40F6-9CAA-1E1A747B3BD0}" type="pres">
      <dgm:prSet presAssocID="{504411A1-A572-4984-A1EF-42B11E48F20F}" presName="text_1" presStyleLbl="node1" presStyleIdx="0" presStyleCnt="0">
        <dgm:presLayoutVars>
          <dgm:bulletEnabled val="1"/>
        </dgm:presLayoutVars>
      </dgm:prSet>
      <dgm:spPr/>
      <dgm:t>
        <a:bodyPr/>
        <a:lstStyle/>
        <a:p>
          <a:endParaRPr lang="en-US"/>
        </a:p>
      </dgm:t>
    </dgm:pt>
  </dgm:ptLst>
  <dgm:cxnLst>
    <dgm:cxn modelId="{DA6B1B45-6C06-40AE-93AA-6AA4CBF43B50}" type="presOf" srcId="{D6E2285B-8BC2-4BEB-872D-D7182C52F966}" destId="{9C542F68-233E-4FDA-948C-B1067A19D942}" srcOrd="0" destOrd="0" presId="urn:microsoft.com/office/officeart/2008/layout/CircularPictureCallout"/>
    <dgm:cxn modelId="{103C1F84-861F-4BAD-830C-330B73B34722}" type="presOf" srcId="{504411A1-A572-4984-A1EF-42B11E48F20F}" destId="{6A50D16A-CE83-40F6-9CAA-1E1A747B3BD0}" srcOrd="0" destOrd="0" presId="urn:microsoft.com/office/officeart/2008/layout/CircularPictureCallout"/>
    <dgm:cxn modelId="{BC09CC56-889E-4B24-87A7-570B81D042D6}" srcId="{CE6B44ED-7F11-43E4-8D58-2C61CA83AECE}" destId="{504411A1-A572-4984-A1EF-42B11E48F20F}" srcOrd="0" destOrd="0" parTransId="{60D805AB-DB76-45A7-950A-57EB218078AD}" sibTransId="{D6E2285B-8BC2-4BEB-872D-D7182C52F966}"/>
    <dgm:cxn modelId="{49B503F3-6976-4548-A339-FC5BC052C8F5}" type="presOf" srcId="{CE6B44ED-7F11-43E4-8D58-2C61CA83AECE}" destId="{D6D50AD4-EFC1-493E-9DB0-AA6EA0715C48}" srcOrd="0" destOrd="0" presId="urn:microsoft.com/office/officeart/2008/layout/CircularPictureCallout"/>
    <dgm:cxn modelId="{369F2868-36D6-4273-BFC3-F753E6371382}" type="presParOf" srcId="{D6D50AD4-EFC1-493E-9DB0-AA6EA0715C48}" destId="{EAA42099-D0D4-43D8-A7D8-9AE42A567208}" srcOrd="0" destOrd="0" presId="urn:microsoft.com/office/officeart/2008/layout/CircularPictureCallout"/>
    <dgm:cxn modelId="{50DC9B1B-E53C-4D47-BB06-1B3D8B1E03FC}" type="presParOf" srcId="{EAA42099-D0D4-43D8-A7D8-9AE42A567208}" destId="{FE112652-E8C7-418D-8DD1-FBF3C86E6D7C}" srcOrd="0" destOrd="0" presId="urn:microsoft.com/office/officeart/2008/layout/CircularPictureCallout"/>
    <dgm:cxn modelId="{DB71616B-B7EA-4A90-8441-FE5E1EDB35E4}" type="presParOf" srcId="{FE112652-E8C7-418D-8DD1-FBF3C86E6D7C}" destId="{9C542F68-233E-4FDA-948C-B1067A19D942}" srcOrd="0" destOrd="0" presId="urn:microsoft.com/office/officeart/2008/layout/CircularPictureCallout"/>
    <dgm:cxn modelId="{7AE740C2-DBAA-4225-9D3A-6D7396E9F334}" type="presParOf" srcId="{EAA42099-D0D4-43D8-A7D8-9AE42A567208}" destId="{6A50D16A-CE83-40F6-9CAA-1E1A747B3BD0}"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6B44ED-7F11-43E4-8D58-2C61CA83AECE}" type="doc">
      <dgm:prSet loTypeId="urn:microsoft.com/office/officeart/2008/layout/CircularPictureCallout" loCatId="picture" qsTypeId="urn:microsoft.com/office/officeart/2005/8/quickstyle/simple3" qsCatId="simple" csTypeId="urn:microsoft.com/office/officeart/2005/8/colors/accent0_2" csCatId="mainScheme" phldr="1"/>
      <dgm:spPr/>
      <dgm:t>
        <a:bodyPr/>
        <a:lstStyle/>
        <a:p>
          <a:endParaRPr lang="en-US"/>
        </a:p>
      </dgm:t>
    </dgm:pt>
    <dgm:pt modelId="{504411A1-A572-4984-A1EF-42B11E48F20F}">
      <dgm:prSet/>
      <dgm:spPr/>
      <dgm:t>
        <a:bodyPr/>
        <a:lstStyle/>
        <a:p>
          <a:endParaRPr lang="en-US"/>
        </a:p>
      </dgm:t>
    </dgm:pt>
    <dgm:pt modelId="{60D805AB-DB76-45A7-950A-57EB218078AD}" type="parTrans" cxnId="{BC09CC56-889E-4B24-87A7-570B81D042D6}">
      <dgm:prSet/>
      <dgm:spPr/>
      <dgm:t>
        <a:bodyPr/>
        <a:lstStyle/>
        <a:p>
          <a:endParaRPr lang="en-US"/>
        </a:p>
      </dgm:t>
    </dgm:pt>
    <dgm:pt modelId="{D6E2285B-8BC2-4BEB-872D-D7182C52F966}" type="sibTrans" cxnId="{BC09CC56-889E-4B24-87A7-570B81D042D6}">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dgm:spPr>
      <dgm:t>
        <a:bodyPr/>
        <a:lstStyle/>
        <a:p>
          <a:endParaRPr lang="en-US"/>
        </a:p>
      </dgm:t>
    </dgm:pt>
    <dgm:pt modelId="{D6D50AD4-EFC1-493E-9DB0-AA6EA0715C48}" type="pres">
      <dgm:prSet presAssocID="{CE6B44ED-7F11-43E4-8D58-2C61CA83AECE}" presName="Name0" presStyleCnt="0">
        <dgm:presLayoutVars>
          <dgm:chMax val="7"/>
          <dgm:chPref val="7"/>
          <dgm:dir/>
        </dgm:presLayoutVars>
      </dgm:prSet>
      <dgm:spPr/>
      <dgm:t>
        <a:bodyPr/>
        <a:lstStyle/>
        <a:p>
          <a:endParaRPr lang="en-US"/>
        </a:p>
      </dgm:t>
    </dgm:pt>
    <dgm:pt modelId="{EAA42099-D0D4-43D8-A7D8-9AE42A567208}" type="pres">
      <dgm:prSet presAssocID="{CE6B44ED-7F11-43E4-8D58-2C61CA83AECE}" presName="Name1" presStyleCnt="0"/>
      <dgm:spPr/>
      <dgm:t>
        <a:bodyPr/>
        <a:lstStyle/>
        <a:p>
          <a:endParaRPr lang="en-US"/>
        </a:p>
      </dgm:t>
    </dgm:pt>
    <dgm:pt modelId="{FE112652-E8C7-418D-8DD1-FBF3C86E6D7C}" type="pres">
      <dgm:prSet presAssocID="{D6E2285B-8BC2-4BEB-872D-D7182C52F966}" presName="picture_1" presStyleCnt="0"/>
      <dgm:spPr/>
      <dgm:t>
        <a:bodyPr/>
        <a:lstStyle/>
        <a:p>
          <a:endParaRPr lang="en-US"/>
        </a:p>
      </dgm:t>
    </dgm:pt>
    <dgm:pt modelId="{9C542F68-233E-4FDA-948C-B1067A19D942}" type="pres">
      <dgm:prSet presAssocID="{D6E2285B-8BC2-4BEB-872D-D7182C52F966}" presName="pictureRepeatNode" presStyleLbl="alignImgPlace1" presStyleIdx="0" presStyleCnt="1"/>
      <dgm:spPr/>
      <dgm:t>
        <a:bodyPr/>
        <a:lstStyle/>
        <a:p>
          <a:endParaRPr lang="en-US"/>
        </a:p>
      </dgm:t>
    </dgm:pt>
    <dgm:pt modelId="{6A50D16A-CE83-40F6-9CAA-1E1A747B3BD0}" type="pres">
      <dgm:prSet presAssocID="{504411A1-A572-4984-A1EF-42B11E48F20F}" presName="text_1" presStyleLbl="node1" presStyleIdx="0" presStyleCnt="0">
        <dgm:presLayoutVars>
          <dgm:bulletEnabled val="1"/>
        </dgm:presLayoutVars>
      </dgm:prSet>
      <dgm:spPr/>
      <dgm:t>
        <a:bodyPr/>
        <a:lstStyle/>
        <a:p>
          <a:endParaRPr lang="en-US"/>
        </a:p>
      </dgm:t>
    </dgm:pt>
  </dgm:ptLst>
  <dgm:cxnLst>
    <dgm:cxn modelId="{DA6B1B45-6C06-40AE-93AA-6AA4CBF43B50}" type="presOf" srcId="{D6E2285B-8BC2-4BEB-872D-D7182C52F966}" destId="{9C542F68-233E-4FDA-948C-B1067A19D942}" srcOrd="0" destOrd="0" presId="urn:microsoft.com/office/officeart/2008/layout/CircularPictureCallout"/>
    <dgm:cxn modelId="{103C1F84-861F-4BAD-830C-330B73B34722}" type="presOf" srcId="{504411A1-A572-4984-A1EF-42B11E48F20F}" destId="{6A50D16A-CE83-40F6-9CAA-1E1A747B3BD0}" srcOrd="0" destOrd="0" presId="urn:microsoft.com/office/officeart/2008/layout/CircularPictureCallout"/>
    <dgm:cxn modelId="{BC09CC56-889E-4B24-87A7-570B81D042D6}" srcId="{CE6B44ED-7F11-43E4-8D58-2C61CA83AECE}" destId="{504411A1-A572-4984-A1EF-42B11E48F20F}" srcOrd="0" destOrd="0" parTransId="{60D805AB-DB76-45A7-950A-57EB218078AD}" sibTransId="{D6E2285B-8BC2-4BEB-872D-D7182C52F966}"/>
    <dgm:cxn modelId="{49B503F3-6976-4548-A339-FC5BC052C8F5}" type="presOf" srcId="{CE6B44ED-7F11-43E4-8D58-2C61CA83AECE}" destId="{D6D50AD4-EFC1-493E-9DB0-AA6EA0715C48}" srcOrd="0" destOrd="0" presId="urn:microsoft.com/office/officeart/2008/layout/CircularPictureCallout"/>
    <dgm:cxn modelId="{369F2868-36D6-4273-BFC3-F753E6371382}" type="presParOf" srcId="{D6D50AD4-EFC1-493E-9DB0-AA6EA0715C48}" destId="{EAA42099-D0D4-43D8-A7D8-9AE42A567208}" srcOrd="0" destOrd="0" presId="urn:microsoft.com/office/officeart/2008/layout/CircularPictureCallout"/>
    <dgm:cxn modelId="{50DC9B1B-E53C-4D47-BB06-1B3D8B1E03FC}" type="presParOf" srcId="{EAA42099-D0D4-43D8-A7D8-9AE42A567208}" destId="{FE112652-E8C7-418D-8DD1-FBF3C86E6D7C}" srcOrd="0" destOrd="0" presId="urn:microsoft.com/office/officeart/2008/layout/CircularPictureCallout"/>
    <dgm:cxn modelId="{DB71616B-B7EA-4A90-8441-FE5E1EDB35E4}" type="presParOf" srcId="{FE112652-E8C7-418D-8DD1-FBF3C86E6D7C}" destId="{9C542F68-233E-4FDA-948C-B1067A19D942}" srcOrd="0" destOrd="0" presId="urn:microsoft.com/office/officeart/2008/layout/CircularPictureCallout"/>
    <dgm:cxn modelId="{7AE740C2-DBAA-4225-9D3A-6D7396E9F334}" type="presParOf" srcId="{EAA42099-D0D4-43D8-A7D8-9AE42A567208}" destId="{6A50D16A-CE83-40F6-9CAA-1E1A747B3BD0}" srcOrd="1" destOrd="0" presId="urn:microsoft.com/office/officeart/2008/layout/CircularPictureCallou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6B44ED-7F11-43E4-8D58-2C61CA83AECE}" type="doc">
      <dgm:prSet loTypeId="urn:microsoft.com/office/officeart/2008/layout/CircularPictureCallout" loCatId="picture" qsTypeId="urn:microsoft.com/office/officeart/2005/8/quickstyle/simple3" qsCatId="simple" csTypeId="urn:microsoft.com/office/officeart/2005/8/colors/accent0_2" csCatId="mainScheme" phldr="1"/>
      <dgm:spPr/>
      <dgm:t>
        <a:bodyPr/>
        <a:lstStyle/>
        <a:p>
          <a:endParaRPr lang="en-US"/>
        </a:p>
      </dgm:t>
    </dgm:pt>
    <dgm:pt modelId="{504411A1-A572-4984-A1EF-42B11E48F20F}">
      <dgm:prSet/>
      <dgm:spPr/>
      <dgm:t>
        <a:bodyPr/>
        <a:lstStyle/>
        <a:p>
          <a:endParaRPr lang="en-US"/>
        </a:p>
      </dgm:t>
    </dgm:pt>
    <dgm:pt modelId="{60D805AB-DB76-45A7-950A-57EB218078AD}" type="parTrans" cxnId="{BC09CC56-889E-4B24-87A7-570B81D042D6}">
      <dgm:prSet/>
      <dgm:spPr/>
      <dgm:t>
        <a:bodyPr/>
        <a:lstStyle/>
        <a:p>
          <a:endParaRPr lang="en-US"/>
        </a:p>
      </dgm:t>
    </dgm:pt>
    <dgm:pt modelId="{D6E2285B-8BC2-4BEB-872D-D7182C52F966}" type="sibTrans" cxnId="{BC09CC56-889E-4B24-87A7-570B81D042D6}">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D6D50AD4-EFC1-493E-9DB0-AA6EA0715C48}" type="pres">
      <dgm:prSet presAssocID="{CE6B44ED-7F11-43E4-8D58-2C61CA83AECE}" presName="Name0" presStyleCnt="0">
        <dgm:presLayoutVars>
          <dgm:chMax val="7"/>
          <dgm:chPref val="7"/>
          <dgm:dir/>
        </dgm:presLayoutVars>
      </dgm:prSet>
      <dgm:spPr/>
      <dgm:t>
        <a:bodyPr/>
        <a:lstStyle/>
        <a:p>
          <a:endParaRPr lang="en-US"/>
        </a:p>
      </dgm:t>
    </dgm:pt>
    <dgm:pt modelId="{EAA42099-D0D4-43D8-A7D8-9AE42A567208}" type="pres">
      <dgm:prSet presAssocID="{CE6B44ED-7F11-43E4-8D58-2C61CA83AECE}" presName="Name1" presStyleCnt="0"/>
      <dgm:spPr/>
      <dgm:t>
        <a:bodyPr/>
        <a:lstStyle/>
        <a:p>
          <a:endParaRPr lang="en-US"/>
        </a:p>
      </dgm:t>
    </dgm:pt>
    <dgm:pt modelId="{FE112652-E8C7-418D-8DD1-FBF3C86E6D7C}" type="pres">
      <dgm:prSet presAssocID="{D6E2285B-8BC2-4BEB-872D-D7182C52F966}" presName="picture_1" presStyleCnt="0"/>
      <dgm:spPr/>
      <dgm:t>
        <a:bodyPr/>
        <a:lstStyle/>
        <a:p>
          <a:endParaRPr lang="en-US"/>
        </a:p>
      </dgm:t>
    </dgm:pt>
    <dgm:pt modelId="{9C542F68-233E-4FDA-948C-B1067A19D942}" type="pres">
      <dgm:prSet presAssocID="{D6E2285B-8BC2-4BEB-872D-D7182C52F966}" presName="pictureRepeatNode" presStyleLbl="alignImgPlace1" presStyleIdx="0" presStyleCnt="1"/>
      <dgm:spPr/>
      <dgm:t>
        <a:bodyPr/>
        <a:lstStyle/>
        <a:p>
          <a:endParaRPr lang="en-US"/>
        </a:p>
      </dgm:t>
    </dgm:pt>
    <dgm:pt modelId="{6A50D16A-CE83-40F6-9CAA-1E1A747B3BD0}" type="pres">
      <dgm:prSet presAssocID="{504411A1-A572-4984-A1EF-42B11E48F20F}" presName="text_1" presStyleLbl="node1" presStyleIdx="0" presStyleCnt="0">
        <dgm:presLayoutVars>
          <dgm:bulletEnabled val="1"/>
        </dgm:presLayoutVars>
      </dgm:prSet>
      <dgm:spPr/>
      <dgm:t>
        <a:bodyPr/>
        <a:lstStyle/>
        <a:p>
          <a:endParaRPr lang="en-US"/>
        </a:p>
      </dgm:t>
    </dgm:pt>
  </dgm:ptLst>
  <dgm:cxnLst>
    <dgm:cxn modelId="{DA6B1B45-6C06-40AE-93AA-6AA4CBF43B50}" type="presOf" srcId="{D6E2285B-8BC2-4BEB-872D-D7182C52F966}" destId="{9C542F68-233E-4FDA-948C-B1067A19D942}" srcOrd="0" destOrd="0" presId="urn:microsoft.com/office/officeart/2008/layout/CircularPictureCallout"/>
    <dgm:cxn modelId="{103C1F84-861F-4BAD-830C-330B73B34722}" type="presOf" srcId="{504411A1-A572-4984-A1EF-42B11E48F20F}" destId="{6A50D16A-CE83-40F6-9CAA-1E1A747B3BD0}" srcOrd="0" destOrd="0" presId="urn:microsoft.com/office/officeart/2008/layout/CircularPictureCallout"/>
    <dgm:cxn modelId="{BC09CC56-889E-4B24-87A7-570B81D042D6}" srcId="{CE6B44ED-7F11-43E4-8D58-2C61CA83AECE}" destId="{504411A1-A572-4984-A1EF-42B11E48F20F}" srcOrd="0" destOrd="0" parTransId="{60D805AB-DB76-45A7-950A-57EB218078AD}" sibTransId="{D6E2285B-8BC2-4BEB-872D-D7182C52F966}"/>
    <dgm:cxn modelId="{49B503F3-6976-4548-A339-FC5BC052C8F5}" type="presOf" srcId="{CE6B44ED-7F11-43E4-8D58-2C61CA83AECE}" destId="{D6D50AD4-EFC1-493E-9DB0-AA6EA0715C48}" srcOrd="0" destOrd="0" presId="urn:microsoft.com/office/officeart/2008/layout/CircularPictureCallout"/>
    <dgm:cxn modelId="{369F2868-36D6-4273-BFC3-F753E6371382}" type="presParOf" srcId="{D6D50AD4-EFC1-493E-9DB0-AA6EA0715C48}" destId="{EAA42099-D0D4-43D8-A7D8-9AE42A567208}" srcOrd="0" destOrd="0" presId="urn:microsoft.com/office/officeart/2008/layout/CircularPictureCallout"/>
    <dgm:cxn modelId="{50DC9B1B-E53C-4D47-BB06-1B3D8B1E03FC}" type="presParOf" srcId="{EAA42099-D0D4-43D8-A7D8-9AE42A567208}" destId="{FE112652-E8C7-418D-8DD1-FBF3C86E6D7C}" srcOrd="0" destOrd="0" presId="urn:microsoft.com/office/officeart/2008/layout/CircularPictureCallout"/>
    <dgm:cxn modelId="{DB71616B-B7EA-4A90-8441-FE5E1EDB35E4}" type="presParOf" srcId="{FE112652-E8C7-418D-8DD1-FBF3C86E6D7C}" destId="{9C542F68-233E-4FDA-948C-B1067A19D942}" srcOrd="0" destOrd="0" presId="urn:microsoft.com/office/officeart/2008/layout/CircularPictureCallout"/>
    <dgm:cxn modelId="{7AE740C2-DBAA-4225-9D3A-6D7396E9F334}" type="presParOf" srcId="{EAA42099-D0D4-43D8-A7D8-9AE42A567208}" destId="{6A50D16A-CE83-40F6-9CAA-1E1A747B3BD0}" srcOrd="1" destOrd="0" presId="urn:microsoft.com/office/officeart/2008/layout/CircularPictureCallou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E6B44ED-7F11-43E4-8D58-2C61CA83AECE}" type="doc">
      <dgm:prSet loTypeId="urn:microsoft.com/office/officeart/2008/layout/CircularPictureCallout" loCatId="picture" qsTypeId="urn:microsoft.com/office/officeart/2005/8/quickstyle/simple3" qsCatId="simple" csTypeId="urn:microsoft.com/office/officeart/2005/8/colors/accent0_2" csCatId="mainScheme" phldr="1"/>
      <dgm:spPr/>
      <dgm:t>
        <a:bodyPr/>
        <a:lstStyle/>
        <a:p>
          <a:endParaRPr lang="en-US"/>
        </a:p>
      </dgm:t>
    </dgm:pt>
    <dgm:pt modelId="{504411A1-A572-4984-A1EF-42B11E48F20F}">
      <dgm:prSet/>
      <dgm:spPr/>
      <dgm:t>
        <a:bodyPr/>
        <a:lstStyle/>
        <a:p>
          <a:endParaRPr lang="en-US"/>
        </a:p>
      </dgm:t>
    </dgm:pt>
    <dgm:pt modelId="{60D805AB-DB76-45A7-950A-57EB218078AD}" type="parTrans" cxnId="{BC09CC56-889E-4B24-87A7-570B81D042D6}">
      <dgm:prSet/>
      <dgm:spPr/>
      <dgm:t>
        <a:bodyPr/>
        <a:lstStyle/>
        <a:p>
          <a:endParaRPr lang="en-US"/>
        </a:p>
      </dgm:t>
    </dgm:pt>
    <dgm:pt modelId="{D6E2285B-8BC2-4BEB-872D-D7182C52F966}" type="sibTrans" cxnId="{BC09CC56-889E-4B24-87A7-570B81D042D6}">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D6D50AD4-EFC1-493E-9DB0-AA6EA0715C48}" type="pres">
      <dgm:prSet presAssocID="{CE6B44ED-7F11-43E4-8D58-2C61CA83AECE}" presName="Name0" presStyleCnt="0">
        <dgm:presLayoutVars>
          <dgm:chMax val="7"/>
          <dgm:chPref val="7"/>
          <dgm:dir/>
        </dgm:presLayoutVars>
      </dgm:prSet>
      <dgm:spPr/>
      <dgm:t>
        <a:bodyPr/>
        <a:lstStyle/>
        <a:p>
          <a:endParaRPr lang="en-US"/>
        </a:p>
      </dgm:t>
    </dgm:pt>
    <dgm:pt modelId="{EAA42099-D0D4-43D8-A7D8-9AE42A567208}" type="pres">
      <dgm:prSet presAssocID="{CE6B44ED-7F11-43E4-8D58-2C61CA83AECE}" presName="Name1" presStyleCnt="0"/>
      <dgm:spPr/>
      <dgm:t>
        <a:bodyPr/>
        <a:lstStyle/>
        <a:p>
          <a:endParaRPr lang="en-US"/>
        </a:p>
      </dgm:t>
    </dgm:pt>
    <dgm:pt modelId="{FE112652-E8C7-418D-8DD1-FBF3C86E6D7C}" type="pres">
      <dgm:prSet presAssocID="{D6E2285B-8BC2-4BEB-872D-D7182C52F966}" presName="picture_1" presStyleCnt="0"/>
      <dgm:spPr/>
      <dgm:t>
        <a:bodyPr/>
        <a:lstStyle/>
        <a:p>
          <a:endParaRPr lang="en-US"/>
        </a:p>
      </dgm:t>
    </dgm:pt>
    <dgm:pt modelId="{9C542F68-233E-4FDA-948C-B1067A19D942}" type="pres">
      <dgm:prSet presAssocID="{D6E2285B-8BC2-4BEB-872D-D7182C52F966}" presName="pictureRepeatNode" presStyleLbl="alignImgPlace1" presStyleIdx="0" presStyleCnt="1"/>
      <dgm:spPr/>
      <dgm:t>
        <a:bodyPr/>
        <a:lstStyle/>
        <a:p>
          <a:endParaRPr lang="en-US"/>
        </a:p>
      </dgm:t>
    </dgm:pt>
    <dgm:pt modelId="{6A50D16A-CE83-40F6-9CAA-1E1A747B3BD0}" type="pres">
      <dgm:prSet presAssocID="{504411A1-A572-4984-A1EF-42B11E48F20F}" presName="text_1" presStyleLbl="node1" presStyleIdx="0" presStyleCnt="0">
        <dgm:presLayoutVars>
          <dgm:bulletEnabled val="1"/>
        </dgm:presLayoutVars>
      </dgm:prSet>
      <dgm:spPr/>
      <dgm:t>
        <a:bodyPr/>
        <a:lstStyle/>
        <a:p>
          <a:endParaRPr lang="en-US"/>
        </a:p>
      </dgm:t>
    </dgm:pt>
  </dgm:ptLst>
  <dgm:cxnLst>
    <dgm:cxn modelId="{DA6B1B45-6C06-40AE-93AA-6AA4CBF43B50}" type="presOf" srcId="{D6E2285B-8BC2-4BEB-872D-D7182C52F966}" destId="{9C542F68-233E-4FDA-948C-B1067A19D942}" srcOrd="0" destOrd="0" presId="urn:microsoft.com/office/officeart/2008/layout/CircularPictureCallout"/>
    <dgm:cxn modelId="{103C1F84-861F-4BAD-830C-330B73B34722}" type="presOf" srcId="{504411A1-A572-4984-A1EF-42B11E48F20F}" destId="{6A50D16A-CE83-40F6-9CAA-1E1A747B3BD0}" srcOrd="0" destOrd="0" presId="urn:microsoft.com/office/officeart/2008/layout/CircularPictureCallout"/>
    <dgm:cxn modelId="{BC09CC56-889E-4B24-87A7-570B81D042D6}" srcId="{CE6B44ED-7F11-43E4-8D58-2C61CA83AECE}" destId="{504411A1-A572-4984-A1EF-42B11E48F20F}" srcOrd="0" destOrd="0" parTransId="{60D805AB-DB76-45A7-950A-57EB218078AD}" sibTransId="{D6E2285B-8BC2-4BEB-872D-D7182C52F966}"/>
    <dgm:cxn modelId="{49B503F3-6976-4548-A339-FC5BC052C8F5}" type="presOf" srcId="{CE6B44ED-7F11-43E4-8D58-2C61CA83AECE}" destId="{D6D50AD4-EFC1-493E-9DB0-AA6EA0715C48}" srcOrd="0" destOrd="0" presId="urn:microsoft.com/office/officeart/2008/layout/CircularPictureCallout"/>
    <dgm:cxn modelId="{369F2868-36D6-4273-BFC3-F753E6371382}" type="presParOf" srcId="{D6D50AD4-EFC1-493E-9DB0-AA6EA0715C48}" destId="{EAA42099-D0D4-43D8-A7D8-9AE42A567208}" srcOrd="0" destOrd="0" presId="urn:microsoft.com/office/officeart/2008/layout/CircularPictureCallout"/>
    <dgm:cxn modelId="{50DC9B1B-E53C-4D47-BB06-1B3D8B1E03FC}" type="presParOf" srcId="{EAA42099-D0D4-43D8-A7D8-9AE42A567208}" destId="{FE112652-E8C7-418D-8DD1-FBF3C86E6D7C}" srcOrd="0" destOrd="0" presId="urn:microsoft.com/office/officeart/2008/layout/CircularPictureCallout"/>
    <dgm:cxn modelId="{DB71616B-B7EA-4A90-8441-FE5E1EDB35E4}" type="presParOf" srcId="{FE112652-E8C7-418D-8DD1-FBF3C86E6D7C}" destId="{9C542F68-233E-4FDA-948C-B1067A19D942}" srcOrd="0" destOrd="0" presId="urn:microsoft.com/office/officeart/2008/layout/CircularPictureCallout"/>
    <dgm:cxn modelId="{7AE740C2-DBAA-4225-9D3A-6D7396E9F334}" type="presParOf" srcId="{EAA42099-D0D4-43D8-A7D8-9AE42A567208}" destId="{6A50D16A-CE83-40F6-9CAA-1E1A747B3BD0}" srcOrd="1" destOrd="0" presId="urn:microsoft.com/office/officeart/2008/layout/CircularPictureCallout"/>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6B44ED-7F11-43E4-8D58-2C61CA83AECE}" type="doc">
      <dgm:prSet loTypeId="urn:microsoft.com/office/officeart/2008/layout/HexagonCluster" loCatId="picture" qsTypeId="urn:microsoft.com/office/officeart/2005/8/quickstyle/3d1" qsCatId="3D" csTypeId="urn:microsoft.com/office/officeart/2005/8/colors/accent0_2" csCatId="mainScheme" phldr="1"/>
      <dgm:spPr/>
      <dgm:t>
        <a:bodyPr/>
        <a:lstStyle/>
        <a:p>
          <a:endParaRPr lang="en-US"/>
        </a:p>
      </dgm:t>
    </dgm:pt>
    <dgm:pt modelId="{504411A1-A572-4984-A1EF-42B11E48F20F}">
      <dgm:prSet/>
      <dgm:spPr/>
      <dgm:t>
        <a:bodyPr/>
        <a:lstStyle/>
        <a:p>
          <a:r>
            <a:rPr lang="en-US" dirty="0" smtClean="0"/>
            <a:t>IT</a:t>
          </a:r>
          <a:endParaRPr lang="en-US" dirty="0"/>
        </a:p>
      </dgm:t>
    </dgm:pt>
    <dgm:pt modelId="{60D805AB-DB76-45A7-950A-57EB218078AD}" type="parTrans" cxnId="{BC09CC56-889E-4B24-87A7-570B81D042D6}">
      <dgm:prSet/>
      <dgm:spPr/>
      <dgm:t>
        <a:bodyPr/>
        <a:lstStyle/>
        <a:p>
          <a:endParaRPr lang="en-US"/>
        </a:p>
      </dgm:t>
    </dgm:pt>
    <dgm:pt modelId="{D6E2285B-8BC2-4BEB-872D-D7182C52F966}" type="sibTrans" cxnId="{BC09CC56-889E-4B24-87A7-570B81D042D6}">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9499F4CE-D4DB-4D64-91BD-FE181B67DA06}">
      <dgm:prSet/>
      <dgm:spPr/>
      <dgm:t>
        <a:bodyPr/>
        <a:lstStyle/>
        <a:p>
          <a:r>
            <a:rPr lang="en-US" dirty="0" smtClean="0"/>
            <a:t>FUN</a:t>
          </a:r>
          <a:endParaRPr lang="en-US" dirty="0"/>
        </a:p>
      </dgm:t>
    </dgm:pt>
    <dgm:pt modelId="{772138E4-83A7-44EA-974F-BB992C1721F8}" type="sibTrans" cxnId="{67403E5A-DAD2-4AA1-B76C-FFE3F20CDB08}">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t>
        <a:bodyPr/>
        <a:lstStyle/>
        <a:p>
          <a:endParaRPr lang="en-US"/>
        </a:p>
      </dgm:t>
    </dgm:pt>
    <dgm:pt modelId="{676D51AB-5837-4EDE-87E8-0B732DA6F073}" type="parTrans" cxnId="{67403E5A-DAD2-4AA1-B76C-FFE3F20CDB08}">
      <dgm:prSet/>
      <dgm:spPr/>
      <dgm:t>
        <a:bodyPr/>
        <a:lstStyle/>
        <a:p>
          <a:endParaRPr lang="en-US"/>
        </a:p>
      </dgm:t>
    </dgm:pt>
    <dgm:pt modelId="{3C455682-84BB-4873-BE0C-5BD5A4986099}">
      <dgm:prSet/>
      <dgm:spPr/>
      <dgm:t>
        <a:bodyPr/>
        <a:lstStyle/>
        <a:p>
          <a:r>
            <a:rPr lang="en-GB" b="1" i="0" dirty="0" smtClean="0"/>
            <a:t>TGIF</a:t>
          </a:r>
          <a:endParaRPr lang="en-US" dirty="0"/>
        </a:p>
      </dgm:t>
    </dgm:pt>
    <dgm:pt modelId="{BF0E6225-0D05-42A4-8E37-7AE2DA55D059}" type="sibTrans" cxnId="{E0591D75-E9AF-44D0-8D82-17F27EBEB0A7}">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t>
        <a:bodyPr/>
        <a:lstStyle/>
        <a:p>
          <a:endParaRPr lang="en-US"/>
        </a:p>
      </dgm:t>
    </dgm:pt>
    <dgm:pt modelId="{6217F215-8DBA-4435-9268-9A6BA394862B}" type="parTrans" cxnId="{E0591D75-E9AF-44D0-8D82-17F27EBEB0A7}">
      <dgm:prSet/>
      <dgm:spPr/>
      <dgm:t>
        <a:bodyPr/>
        <a:lstStyle/>
        <a:p>
          <a:endParaRPr lang="en-US"/>
        </a:p>
      </dgm:t>
    </dgm:pt>
    <dgm:pt modelId="{1FFB1626-3585-4188-B195-0AE4850AB609}">
      <dgm:prSet/>
      <dgm:spPr/>
      <dgm:t>
        <a:bodyPr/>
        <a:lstStyle/>
        <a:p>
          <a:r>
            <a:rPr lang="en-US" dirty="0" smtClean="0"/>
            <a:t>DB</a:t>
          </a:r>
          <a:endParaRPr lang="en-US" dirty="0"/>
        </a:p>
      </dgm:t>
    </dgm:pt>
    <dgm:pt modelId="{4425CD34-1770-4599-9DD5-8C8F9D0E67E5}" type="sibTrans" cxnId="{AFA53B7C-B7F1-4FD6-8751-345E2FCB984B}">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t>
        <a:bodyPr/>
        <a:lstStyle/>
        <a:p>
          <a:endParaRPr lang="en-US"/>
        </a:p>
      </dgm:t>
    </dgm:pt>
    <dgm:pt modelId="{DA2F3A5F-D674-43C5-976A-EC87D75F5061}" type="parTrans" cxnId="{AFA53B7C-B7F1-4FD6-8751-345E2FCB984B}">
      <dgm:prSet/>
      <dgm:spPr/>
      <dgm:t>
        <a:bodyPr/>
        <a:lstStyle/>
        <a:p>
          <a:endParaRPr lang="en-US"/>
        </a:p>
      </dgm:t>
    </dgm:pt>
    <dgm:pt modelId="{32C21459-BCCA-41FF-BC75-E7C4440594CB}">
      <dgm:prSet/>
      <dgm:spPr/>
      <dgm:t>
        <a:bodyPr/>
        <a:lstStyle/>
        <a:p>
          <a:r>
            <a:rPr lang="az-Cyrl-AZ" b="0" i="0" dirty="0" smtClean="0"/>
            <a:t>борщ</a:t>
          </a:r>
          <a:endParaRPr lang="en-US" dirty="0"/>
        </a:p>
      </dgm:t>
    </dgm:pt>
    <dgm:pt modelId="{9B36EC95-E1B4-407B-BC27-4AC9D17B70E4}" type="sibTrans" cxnId="{9B5218EA-B4A8-40B8-94F0-D3D47FA21F86}">
      <dgm:prSet/>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356ABE32-4843-4073-AD4A-612EEDF643CB}" type="parTrans" cxnId="{9B5218EA-B4A8-40B8-94F0-D3D47FA21F86}">
      <dgm:prSet/>
      <dgm:spPr/>
      <dgm:t>
        <a:bodyPr/>
        <a:lstStyle/>
        <a:p>
          <a:endParaRPr lang="en-US"/>
        </a:p>
      </dgm:t>
    </dgm:pt>
    <dgm:pt modelId="{CE85A9DF-8C71-49A7-866A-463E67B7C332}">
      <dgm:prSet/>
      <dgm:spPr/>
      <dgm:t>
        <a:bodyPr/>
        <a:lstStyle/>
        <a:p>
          <a:r>
            <a:rPr lang="en-US" dirty="0" smtClean="0"/>
            <a:t>LONDON</a:t>
          </a:r>
          <a:endParaRPr lang="en-US" dirty="0"/>
        </a:p>
      </dgm:t>
    </dgm:pt>
    <dgm:pt modelId="{C5A5A4BA-5D94-4994-9582-3B36F4C6F198}" type="sibTrans" cxnId="{6C8D42C6-8D90-41F8-BD8F-5C9A477A6112}">
      <dgm:prSet/>
      <dgm:spPr>
        <a:blipFill>
          <a:blip xmlns:r="http://schemas.openxmlformats.org/officeDocument/2006/relationships" r:embed="rId6" cstate="print">
            <a:extLst>
              <a:ext uri="{28A0092B-C50C-407E-A947-70E740481C1C}">
                <a14:useLocalDpi xmlns:a14="http://schemas.microsoft.com/office/drawing/2010/main" val="0"/>
              </a:ext>
            </a:extLst>
          </a:blip>
          <a:srcRect/>
          <a:stretch>
            <a:fillRect t="-15000" b="-15000"/>
          </a:stretch>
        </a:blipFill>
      </dgm:spPr>
      <dgm:t>
        <a:bodyPr/>
        <a:lstStyle/>
        <a:p>
          <a:endParaRPr lang="en-US"/>
        </a:p>
      </dgm:t>
    </dgm:pt>
    <dgm:pt modelId="{F93AA3A1-770B-405B-8D70-1753770EB487}" type="parTrans" cxnId="{6C8D42C6-8D90-41F8-BD8F-5C9A477A6112}">
      <dgm:prSet/>
      <dgm:spPr/>
      <dgm:t>
        <a:bodyPr/>
        <a:lstStyle/>
        <a:p>
          <a:endParaRPr lang="en-US"/>
        </a:p>
      </dgm:t>
    </dgm:pt>
    <dgm:pt modelId="{F8DE1497-6C31-4E2D-ACD8-544BA58F38EF}" type="pres">
      <dgm:prSet presAssocID="{CE6B44ED-7F11-43E4-8D58-2C61CA83AECE}" presName="Name0" presStyleCnt="0">
        <dgm:presLayoutVars>
          <dgm:chMax val="21"/>
          <dgm:chPref val="21"/>
        </dgm:presLayoutVars>
      </dgm:prSet>
      <dgm:spPr/>
      <dgm:t>
        <a:bodyPr/>
        <a:lstStyle/>
        <a:p>
          <a:endParaRPr lang="en-US"/>
        </a:p>
      </dgm:t>
    </dgm:pt>
    <dgm:pt modelId="{D411FB06-267A-4185-9C9E-CE4D4D8F3E1B}" type="pres">
      <dgm:prSet presAssocID="{504411A1-A572-4984-A1EF-42B11E48F20F}" presName="text1" presStyleCnt="0"/>
      <dgm:spPr/>
      <dgm:t>
        <a:bodyPr/>
        <a:lstStyle/>
        <a:p>
          <a:endParaRPr lang="en-US"/>
        </a:p>
      </dgm:t>
    </dgm:pt>
    <dgm:pt modelId="{E35D93B4-61EB-4FD3-A6DF-721B28ED366B}" type="pres">
      <dgm:prSet presAssocID="{504411A1-A572-4984-A1EF-42B11E48F20F}" presName="textRepeatNode" presStyleLbl="alignNode1" presStyleIdx="0" presStyleCnt="6">
        <dgm:presLayoutVars>
          <dgm:chMax val="0"/>
          <dgm:chPref val="0"/>
          <dgm:bulletEnabled val="1"/>
        </dgm:presLayoutVars>
      </dgm:prSet>
      <dgm:spPr/>
      <dgm:t>
        <a:bodyPr/>
        <a:lstStyle/>
        <a:p>
          <a:endParaRPr lang="en-US"/>
        </a:p>
      </dgm:t>
    </dgm:pt>
    <dgm:pt modelId="{857A6512-BF85-4FE2-A2B3-495C8FA19129}" type="pres">
      <dgm:prSet presAssocID="{504411A1-A572-4984-A1EF-42B11E48F20F}" presName="textaccent1" presStyleCnt="0"/>
      <dgm:spPr/>
      <dgm:t>
        <a:bodyPr/>
        <a:lstStyle/>
        <a:p>
          <a:endParaRPr lang="en-US"/>
        </a:p>
      </dgm:t>
    </dgm:pt>
    <dgm:pt modelId="{17ACBD45-3D82-42AE-BC12-1E0AFADCFE81}" type="pres">
      <dgm:prSet presAssocID="{504411A1-A572-4984-A1EF-42B11E48F20F}" presName="accentRepeatNode" presStyleLbl="solidAlignAcc1" presStyleIdx="0" presStyleCnt="12"/>
      <dgm:spPr/>
      <dgm:t>
        <a:bodyPr/>
        <a:lstStyle/>
        <a:p>
          <a:endParaRPr lang="en-US"/>
        </a:p>
      </dgm:t>
    </dgm:pt>
    <dgm:pt modelId="{F9FF60D0-898F-4CC8-9BD9-52728DFF40D4}" type="pres">
      <dgm:prSet presAssocID="{D6E2285B-8BC2-4BEB-872D-D7182C52F966}" presName="image1" presStyleCnt="0"/>
      <dgm:spPr/>
      <dgm:t>
        <a:bodyPr/>
        <a:lstStyle/>
        <a:p>
          <a:endParaRPr lang="en-US"/>
        </a:p>
      </dgm:t>
    </dgm:pt>
    <dgm:pt modelId="{DC191E6F-0790-468B-B712-DD185CBAC9E8}" type="pres">
      <dgm:prSet presAssocID="{D6E2285B-8BC2-4BEB-872D-D7182C52F966}" presName="imageRepeatNode" presStyleLbl="alignAcc1" presStyleIdx="0" presStyleCnt="6"/>
      <dgm:spPr/>
      <dgm:t>
        <a:bodyPr/>
        <a:lstStyle/>
        <a:p>
          <a:endParaRPr lang="en-US"/>
        </a:p>
      </dgm:t>
    </dgm:pt>
    <dgm:pt modelId="{0C23A4F5-3292-47D0-A686-2BDD722E8777}" type="pres">
      <dgm:prSet presAssocID="{D6E2285B-8BC2-4BEB-872D-D7182C52F966}" presName="imageaccent1" presStyleCnt="0"/>
      <dgm:spPr/>
      <dgm:t>
        <a:bodyPr/>
        <a:lstStyle/>
        <a:p>
          <a:endParaRPr lang="en-US"/>
        </a:p>
      </dgm:t>
    </dgm:pt>
    <dgm:pt modelId="{1BE3794A-3CA1-4652-8A9D-9A5D54678C51}" type="pres">
      <dgm:prSet presAssocID="{D6E2285B-8BC2-4BEB-872D-D7182C52F966}" presName="accentRepeatNode" presStyleLbl="solidAlignAcc1" presStyleIdx="1" presStyleCnt="12"/>
      <dgm:spPr/>
      <dgm:t>
        <a:bodyPr/>
        <a:lstStyle/>
        <a:p>
          <a:endParaRPr lang="en-US"/>
        </a:p>
      </dgm:t>
    </dgm:pt>
    <dgm:pt modelId="{BA3240A3-152C-4B0A-9406-3D05AE235E70}" type="pres">
      <dgm:prSet presAssocID="{9499F4CE-D4DB-4D64-91BD-FE181B67DA06}" presName="text2" presStyleCnt="0"/>
      <dgm:spPr/>
      <dgm:t>
        <a:bodyPr/>
        <a:lstStyle/>
        <a:p>
          <a:endParaRPr lang="en-US"/>
        </a:p>
      </dgm:t>
    </dgm:pt>
    <dgm:pt modelId="{F2828E01-C1C1-47FC-A40F-6755C2907D4A}" type="pres">
      <dgm:prSet presAssocID="{9499F4CE-D4DB-4D64-91BD-FE181B67DA06}" presName="textRepeatNode" presStyleLbl="alignNode1" presStyleIdx="1" presStyleCnt="6">
        <dgm:presLayoutVars>
          <dgm:chMax val="0"/>
          <dgm:chPref val="0"/>
          <dgm:bulletEnabled val="1"/>
        </dgm:presLayoutVars>
      </dgm:prSet>
      <dgm:spPr/>
      <dgm:t>
        <a:bodyPr/>
        <a:lstStyle/>
        <a:p>
          <a:endParaRPr lang="en-US"/>
        </a:p>
      </dgm:t>
    </dgm:pt>
    <dgm:pt modelId="{751BC91D-925A-4C87-A8A6-AB1B2A984CE0}" type="pres">
      <dgm:prSet presAssocID="{9499F4CE-D4DB-4D64-91BD-FE181B67DA06}" presName="textaccent2" presStyleCnt="0"/>
      <dgm:spPr/>
      <dgm:t>
        <a:bodyPr/>
        <a:lstStyle/>
        <a:p>
          <a:endParaRPr lang="en-US"/>
        </a:p>
      </dgm:t>
    </dgm:pt>
    <dgm:pt modelId="{BF3B43DA-2867-43B2-AEB1-C3263E2C31DF}" type="pres">
      <dgm:prSet presAssocID="{9499F4CE-D4DB-4D64-91BD-FE181B67DA06}" presName="accentRepeatNode" presStyleLbl="solidAlignAcc1" presStyleIdx="2" presStyleCnt="12"/>
      <dgm:spPr/>
      <dgm:t>
        <a:bodyPr/>
        <a:lstStyle/>
        <a:p>
          <a:endParaRPr lang="en-US"/>
        </a:p>
      </dgm:t>
    </dgm:pt>
    <dgm:pt modelId="{2FDA1A2F-069F-48A1-83B4-9336998ED2FE}" type="pres">
      <dgm:prSet presAssocID="{772138E4-83A7-44EA-974F-BB992C1721F8}" presName="image2" presStyleCnt="0"/>
      <dgm:spPr/>
      <dgm:t>
        <a:bodyPr/>
        <a:lstStyle/>
        <a:p>
          <a:endParaRPr lang="en-US"/>
        </a:p>
      </dgm:t>
    </dgm:pt>
    <dgm:pt modelId="{DFCBF47B-3C30-4D72-B734-E7580944FAC9}" type="pres">
      <dgm:prSet presAssocID="{772138E4-83A7-44EA-974F-BB992C1721F8}" presName="imageRepeatNode" presStyleLbl="alignAcc1" presStyleIdx="1" presStyleCnt="6"/>
      <dgm:spPr/>
      <dgm:t>
        <a:bodyPr/>
        <a:lstStyle/>
        <a:p>
          <a:endParaRPr lang="en-US"/>
        </a:p>
      </dgm:t>
    </dgm:pt>
    <dgm:pt modelId="{E8B4CE3B-6C5E-48B0-B475-4D4E1AEBB6B7}" type="pres">
      <dgm:prSet presAssocID="{772138E4-83A7-44EA-974F-BB992C1721F8}" presName="imageaccent2" presStyleCnt="0"/>
      <dgm:spPr/>
      <dgm:t>
        <a:bodyPr/>
        <a:lstStyle/>
        <a:p>
          <a:endParaRPr lang="en-US"/>
        </a:p>
      </dgm:t>
    </dgm:pt>
    <dgm:pt modelId="{F780665C-FE2D-41BF-B0FC-D2909AF6B9DB}" type="pres">
      <dgm:prSet presAssocID="{772138E4-83A7-44EA-974F-BB992C1721F8}" presName="accentRepeatNode" presStyleLbl="solidAlignAcc1" presStyleIdx="3" presStyleCnt="12"/>
      <dgm:spPr/>
      <dgm:t>
        <a:bodyPr/>
        <a:lstStyle/>
        <a:p>
          <a:endParaRPr lang="en-US"/>
        </a:p>
      </dgm:t>
    </dgm:pt>
    <dgm:pt modelId="{19F1F57C-215F-4225-B716-AEF335CE0657}" type="pres">
      <dgm:prSet presAssocID="{CE85A9DF-8C71-49A7-866A-463E67B7C332}" presName="text3" presStyleCnt="0"/>
      <dgm:spPr/>
      <dgm:t>
        <a:bodyPr/>
        <a:lstStyle/>
        <a:p>
          <a:endParaRPr lang="en-US"/>
        </a:p>
      </dgm:t>
    </dgm:pt>
    <dgm:pt modelId="{6F8D5360-3A57-43F0-B04C-C13BDE503D8D}" type="pres">
      <dgm:prSet presAssocID="{CE85A9DF-8C71-49A7-866A-463E67B7C332}" presName="textRepeatNode" presStyleLbl="alignNode1" presStyleIdx="2" presStyleCnt="6">
        <dgm:presLayoutVars>
          <dgm:chMax val="0"/>
          <dgm:chPref val="0"/>
          <dgm:bulletEnabled val="1"/>
        </dgm:presLayoutVars>
      </dgm:prSet>
      <dgm:spPr/>
      <dgm:t>
        <a:bodyPr/>
        <a:lstStyle/>
        <a:p>
          <a:endParaRPr lang="en-US"/>
        </a:p>
      </dgm:t>
    </dgm:pt>
    <dgm:pt modelId="{8606C9C5-A62B-48EC-9CBC-002D7297CB41}" type="pres">
      <dgm:prSet presAssocID="{CE85A9DF-8C71-49A7-866A-463E67B7C332}" presName="textaccent3" presStyleCnt="0"/>
      <dgm:spPr/>
      <dgm:t>
        <a:bodyPr/>
        <a:lstStyle/>
        <a:p>
          <a:endParaRPr lang="en-US"/>
        </a:p>
      </dgm:t>
    </dgm:pt>
    <dgm:pt modelId="{66379323-4B28-4144-8162-E6477E6DEF27}" type="pres">
      <dgm:prSet presAssocID="{CE85A9DF-8C71-49A7-866A-463E67B7C332}" presName="accentRepeatNode" presStyleLbl="solidAlignAcc1" presStyleIdx="4" presStyleCnt="12"/>
      <dgm:spPr/>
      <dgm:t>
        <a:bodyPr/>
        <a:lstStyle/>
        <a:p>
          <a:endParaRPr lang="en-US"/>
        </a:p>
      </dgm:t>
    </dgm:pt>
    <dgm:pt modelId="{F62A45F0-4991-42E4-B14D-432919C35409}" type="pres">
      <dgm:prSet presAssocID="{C5A5A4BA-5D94-4994-9582-3B36F4C6F198}" presName="image3" presStyleCnt="0"/>
      <dgm:spPr/>
      <dgm:t>
        <a:bodyPr/>
        <a:lstStyle/>
        <a:p>
          <a:endParaRPr lang="en-US"/>
        </a:p>
      </dgm:t>
    </dgm:pt>
    <dgm:pt modelId="{10D6A361-AEBA-46E2-ACB1-12E909CD5831}" type="pres">
      <dgm:prSet presAssocID="{C5A5A4BA-5D94-4994-9582-3B36F4C6F198}" presName="imageRepeatNode" presStyleLbl="alignAcc1" presStyleIdx="2" presStyleCnt="6"/>
      <dgm:spPr/>
      <dgm:t>
        <a:bodyPr/>
        <a:lstStyle/>
        <a:p>
          <a:endParaRPr lang="en-US"/>
        </a:p>
      </dgm:t>
    </dgm:pt>
    <dgm:pt modelId="{EF80F2E0-0B9E-46D9-996B-A90E011014CF}" type="pres">
      <dgm:prSet presAssocID="{C5A5A4BA-5D94-4994-9582-3B36F4C6F198}" presName="imageaccent3" presStyleCnt="0"/>
      <dgm:spPr/>
      <dgm:t>
        <a:bodyPr/>
        <a:lstStyle/>
        <a:p>
          <a:endParaRPr lang="en-US"/>
        </a:p>
      </dgm:t>
    </dgm:pt>
    <dgm:pt modelId="{ED7CD1B3-55DA-486D-9E6E-A3504C4120D8}" type="pres">
      <dgm:prSet presAssocID="{C5A5A4BA-5D94-4994-9582-3B36F4C6F198}" presName="accentRepeatNode" presStyleLbl="solidAlignAcc1" presStyleIdx="5" presStyleCnt="12"/>
      <dgm:spPr/>
      <dgm:t>
        <a:bodyPr/>
        <a:lstStyle/>
        <a:p>
          <a:endParaRPr lang="en-US"/>
        </a:p>
      </dgm:t>
    </dgm:pt>
    <dgm:pt modelId="{E6D30763-7C11-4DFA-B58A-AAE9E150290C}" type="pres">
      <dgm:prSet presAssocID="{32C21459-BCCA-41FF-BC75-E7C4440594CB}" presName="text4" presStyleCnt="0"/>
      <dgm:spPr/>
      <dgm:t>
        <a:bodyPr/>
        <a:lstStyle/>
        <a:p>
          <a:endParaRPr lang="en-US"/>
        </a:p>
      </dgm:t>
    </dgm:pt>
    <dgm:pt modelId="{E933A113-CB68-498B-8F50-C8B190E78252}" type="pres">
      <dgm:prSet presAssocID="{32C21459-BCCA-41FF-BC75-E7C4440594CB}" presName="textRepeatNode" presStyleLbl="alignNode1" presStyleIdx="3" presStyleCnt="6">
        <dgm:presLayoutVars>
          <dgm:chMax val="0"/>
          <dgm:chPref val="0"/>
          <dgm:bulletEnabled val="1"/>
        </dgm:presLayoutVars>
      </dgm:prSet>
      <dgm:spPr/>
      <dgm:t>
        <a:bodyPr/>
        <a:lstStyle/>
        <a:p>
          <a:endParaRPr lang="en-US"/>
        </a:p>
      </dgm:t>
    </dgm:pt>
    <dgm:pt modelId="{1820552A-104A-4ED2-A17D-0C9C8A08B640}" type="pres">
      <dgm:prSet presAssocID="{32C21459-BCCA-41FF-BC75-E7C4440594CB}" presName="textaccent4" presStyleCnt="0"/>
      <dgm:spPr/>
      <dgm:t>
        <a:bodyPr/>
        <a:lstStyle/>
        <a:p>
          <a:endParaRPr lang="en-US"/>
        </a:p>
      </dgm:t>
    </dgm:pt>
    <dgm:pt modelId="{E1F7FDFE-C7FA-4F78-AA94-3DE54299B8A2}" type="pres">
      <dgm:prSet presAssocID="{32C21459-BCCA-41FF-BC75-E7C4440594CB}" presName="accentRepeatNode" presStyleLbl="solidAlignAcc1" presStyleIdx="6" presStyleCnt="12"/>
      <dgm:spPr/>
      <dgm:t>
        <a:bodyPr/>
        <a:lstStyle/>
        <a:p>
          <a:endParaRPr lang="en-US"/>
        </a:p>
      </dgm:t>
    </dgm:pt>
    <dgm:pt modelId="{2876B87F-EAF6-40E2-977C-6F89CDEFBF89}" type="pres">
      <dgm:prSet presAssocID="{9B36EC95-E1B4-407B-BC27-4AC9D17B70E4}" presName="image4" presStyleCnt="0"/>
      <dgm:spPr/>
      <dgm:t>
        <a:bodyPr/>
        <a:lstStyle/>
        <a:p>
          <a:endParaRPr lang="en-US"/>
        </a:p>
      </dgm:t>
    </dgm:pt>
    <dgm:pt modelId="{727BDD25-3344-4F02-93F6-ED7B9F5D405B}" type="pres">
      <dgm:prSet presAssocID="{9B36EC95-E1B4-407B-BC27-4AC9D17B70E4}" presName="imageRepeatNode" presStyleLbl="alignAcc1" presStyleIdx="3" presStyleCnt="6"/>
      <dgm:spPr/>
      <dgm:t>
        <a:bodyPr/>
        <a:lstStyle/>
        <a:p>
          <a:endParaRPr lang="en-US"/>
        </a:p>
      </dgm:t>
    </dgm:pt>
    <dgm:pt modelId="{BA8B2C42-B0E3-4CE7-927B-F3DB85AEFFDD}" type="pres">
      <dgm:prSet presAssocID="{9B36EC95-E1B4-407B-BC27-4AC9D17B70E4}" presName="imageaccent4" presStyleCnt="0"/>
      <dgm:spPr/>
      <dgm:t>
        <a:bodyPr/>
        <a:lstStyle/>
        <a:p>
          <a:endParaRPr lang="en-US"/>
        </a:p>
      </dgm:t>
    </dgm:pt>
    <dgm:pt modelId="{93DF36B5-A2C5-4BD5-BD21-8F6CD795DCC2}" type="pres">
      <dgm:prSet presAssocID="{9B36EC95-E1B4-407B-BC27-4AC9D17B70E4}" presName="accentRepeatNode" presStyleLbl="solidAlignAcc1" presStyleIdx="7" presStyleCnt="12"/>
      <dgm:spPr/>
      <dgm:t>
        <a:bodyPr/>
        <a:lstStyle/>
        <a:p>
          <a:endParaRPr lang="en-US"/>
        </a:p>
      </dgm:t>
    </dgm:pt>
    <dgm:pt modelId="{D459F95A-DC19-46C7-BFB6-15A71A80CEBB}" type="pres">
      <dgm:prSet presAssocID="{1FFB1626-3585-4188-B195-0AE4850AB609}" presName="text5" presStyleCnt="0"/>
      <dgm:spPr/>
      <dgm:t>
        <a:bodyPr/>
        <a:lstStyle/>
        <a:p>
          <a:endParaRPr lang="en-US"/>
        </a:p>
      </dgm:t>
    </dgm:pt>
    <dgm:pt modelId="{A6C1D218-DC92-4FF7-BF29-F42D01C68861}" type="pres">
      <dgm:prSet presAssocID="{1FFB1626-3585-4188-B195-0AE4850AB609}" presName="textRepeatNode" presStyleLbl="alignNode1" presStyleIdx="4" presStyleCnt="6">
        <dgm:presLayoutVars>
          <dgm:chMax val="0"/>
          <dgm:chPref val="0"/>
          <dgm:bulletEnabled val="1"/>
        </dgm:presLayoutVars>
      </dgm:prSet>
      <dgm:spPr/>
      <dgm:t>
        <a:bodyPr/>
        <a:lstStyle/>
        <a:p>
          <a:endParaRPr lang="en-US"/>
        </a:p>
      </dgm:t>
    </dgm:pt>
    <dgm:pt modelId="{52F9132F-F17D-4A2C-AF39-A9CC45ADF4E2}" type="pres">
      <dgm:prSet presAssocID="{1FFB1626-3585-4188-B195-0AE4850AB609}" presName="textaccent5" presStyleCnt="0"/>
      <dgm:spPr/>
      <dgm:t>
        <a:bodyPr/>
        <a:lstStyle/>
        <a:p>
          <a:endParaRPr lang="en-US"/>
        </a:p>
      </dgm:t>
    </dgm:pt>
    <dgm:pt modelId="{EE086150-C5BC-42B4-8E67-5D59FE81CF79}" type="pres">
      <dgm:prSet presAssocID="{1FFB1626-3585-4188-B195-0AE4850AB609}" presName="accentRepeatNode" presStyleLbl="solidAlignAcc1" presStyleIdx="8" presStyleCnt="12"/>
      <dgm:spPr/>
      <dgm:t>
        <a:bodyPr/>
        <a:lstStyle/>
        <a:p>
          <a:endParaRPr lang="en-US"/>
        </a:p>
      </dgm:t>
    </dgm:pt>
    <dgm:pt modelId="{E1F5457B-1A42-4F25-B2ED-AC4F7903C271}" type="pres">
      <dgm:prSet presAssocID="{4425CD34-1770-4599-9DD5-8C8F9D0E67E5}" presName="image5" presStyleCnt="0"/>
      <dgm:spPr/>
      <dgm:t>
        <a:bodyPr/>
        <a:lstStyle/>
        <a:p>
          <a:endParaRPr lang="en-US"/>
        </a:p>
      </dgm:t>
    </dgm:pt>
    <dgm:pt modelId="{34AC8CD4-7CBB-407D-BB38-BA2BA7E71DE4}" type="pres">
      <dgm:prSet presAssocID="{4425CD34-1770-4599-9DD5-8C8F9D0E67E5}" presName="imageRepeatNode" presStyleLbl="alignAcc1" presStyleIdx="4" presStyleCnt="6"/>
      <dgm:spPr/>
      <dgm:t>
        <a:bodyPr/>
        <a:lstStyle/>
        <a:p>
          <a:endParaRPr lang="en-US"/>
        </a:p>
      </dgm:t>
    </dgm:pt>
    <dgm:pt modelId="{4C48D61D-A10A-4A47-96D4-EDE421520131}" type="pres">
      <dgm:prSet presAssocID="{4425CD34-1770-4599-9DD5-8C8F9D0E67E5}" presName="imageaccent5" presStyleCnt="0"/>
      <dgm:spPr/>
      <dgm:t>
        <a:bodyPr/>
        <a:lstStyle/>
        <a:p>
          <a:endParaRPr lang="en-US"/>
        </a:p>
      </dgm:t>
    </dgm:pt>
    <dgm:pt modelId="{78812849-DA72-4C14-8676-A8B583E2D994}" type="pres">
      <dgm:prSet presAssocID="{4425CD34-1770-4599-9DD5-8C8F9D0E67E5}" presName="accentRepeatNode" presStyleLbl="solidAlignAcc1" presStyleIdx="9" presStyleCnt="12"/>
      <dgm:spPr/>
      <dgm:t>
        <a:bodyPr/>
        <a:lstStyle/>
        <a:p>
          <a:endParaRPr lang="en-US"/>
        </a:p>
      </dgm:t>
    </dgm:pt>
    <dgm:pt modelId="{DDAFDF04-E205-48C2-9556-CF8DFFBE64BA}" type="pres">
      <dgm:prSet presAssocID="{3C455682-84BB-4873-BE0C-5BD5A4986099}" presName="text6" presStyleCnt="0"/>
      <dgm:spPr/>
      <dgm:t>
        <a:bodyPr/>
        <a:lstStyle/>
        <a:p>
          <a:endParaRPr lang="en-US"/>
        </a:p>
      </dgm:t>
    </dgm:pt>
    <dgm:pt modelId="{2223CC6D-B49B-4B03-8DB8-7A2F6DD2E4A0}" type="pres">
      <dgm:prSet presAssocID="{3C455682-84BB-4873-BE0C-5BD5A4986099}" presName="textRepeatNode" presStyleLbl="alignNode1" presStyleIdx="5" presStyleCnt="6">
        <dgm:presLayoutVars>
          <dgm:chMax val="0"/>
          <dgm:chPref val="0"/>
          <dgm:bulletEnabled val="1"/>
        </dgm:presLayoutVars>
      </dgm:prSet>
      <dgm:spPr/>
      <dgm:t>
        <a:bodyPr/>
        <a:lstStyle/>
        <a:p>
          <a:endParaRPr lang="en-US"/>
        </a:p>
      </dgm:t>
    </dgm:pt>
    <dgm:pt modelId="{AFD05222-942D-4F6A-BDE3-F6C28EA9EE8A}" type="pres">
      <dgm:prSet presAssocID="{3C455682-84BB-4873-BE0C-5BD5A4986099}" presName="textaccent6" presStyleCnt="0"/>
      <dgm:spPr/>
      <dgm:t>
        <a:bodyPr/>
        <a:lstStyle/>
        <a:p>
          <a:endParaRPr lang="en-US"/>
        </a:p>
      </dgm:t>
    </dgm:pt>
    <dgm:pt modelId="{0C33365A-1F91-42F4-941F-15E75F439B73}" type="pres">
      <dgm:prSet presAssocID="{3C455682-84BB-4873-BE0C-5BD5A4986099}" presName="accentRepeatNode" presStyleLbl="solidAlignAcc1" presStyleIdx="10" presStyleCnt="12"/>
      <dgm:spPr/>
      <dgm:t>
        <a:bodyPr/>
        <a:lstStyle/>
        <a:p>
          <a:endParaRPr lang="en-US"/>
        </a:p>
      </dgm:t>
    </dgm:pt>
    <dgm:pt modelId="{ACC4CB99-F970-40BC-8720-739BBD52AC03}" type="pres">
      <dgm:prSet presAssocID="{BF0E6225-0D05-42A4-8E37-7AE2DA55D059}" presName="image6" presStyleCnt="0"/>
      <dgm:spPr/>
      <dgm:t>
        <a:bodyPr/>
        <a:lstStyle/>
        <a:p>
          <a:endParaRPr lang="en-US"/>
        </a:p>
      </dgm:t>
    </dgm:pt>
    <dgm:pt modelId="{2BE80F84-9E9A-4D8A-935B-F88CC32173F8}" type="pres">
      <dgm:prSet presAssocID="{BF0E6225-0D05-42A4-8E37-7AE2DA55D059}" presName="imageRepeatNode" presStyleLbl="alignAcc1" presStyleIdx="5" presStyleCnt="6"/>
      <dgm:spPr/>
      <dgm:t>
        <a:bodyPr/>
        <a:lstStyle/>
        <a:p>
          <a:endParaRPr lang="en-US"/>
        </a:p>
      </dgm:t>
    </dgm:pt>
    <dgm:pt modelId="{B699A666-06F0-49FF-9A21-DAF6448925C0}" type="pres">
      <dgm:prSet presAssocID="{BF0E6225-0D05-42A4-8E37-7AE2DA55D059}" presName="imageaccent6" presStyleCnt="0"/>
      <dgm:spPr/>
      <dgm:t>
        <a:bodyPr/>
        <a:lstStyle/>
        <a:p>
          <a:endParaRPr lang="en-US"/>
        </a:p>
      </dgm:t>
    </dgm:pt>
    <dgm:pt modelId="{7CB471BA-C64A-42D6-A8AD-422C14D119F5}" type="pres">
      <dgm:prSet presAssocID="{BF0E6225-0D05-42A4-8E37-7AE2DA55D059}" presName="accentRepeatNode" presStyleLbl="solidAlignAcc1" presStyleIdx="11" presStyleCnt="12"/>
      <dgm:spPr/>
      <dgm:t>
        <a:bodyPr/>
        <a:lstStyle/>
        <a:p>
          <a:endParaRPr lang="en-US"/>
        </a:p>
      </dgm:t>
    </dgm:pt>
  </dgm:ptLst>
  <dgm:cxnLst>
    <dgm:cxn modelId="{6CDA860F-02E1-49D6-9051-5D73F9EBC3E9}" type="presOf" srcId="{BF0E6225-0D05-42A4-8E37-7AE2DA55D059}" destId="{2BE80F84-9E9A-4D8A-935B-F88CC32173F8}" srcOrd="0" destOrd="0" presId="urn:microsoft.com/office/officeart/2008/layout/HexagonCluster"/>
    <dgm:cxn modelId="{201C3C59-DF87-42A2-B395-D639B05881EE}" type="presOf" srcId="{9499F4CE-D4DB-4D64-91BD-FE181B67DA06}" destId="{F2828E01-C1C1-47FC-A40F-6755C2907D4A}" srcOrd="0" destOrd="0" presId="urn:microsoft.com/office/officeart/2008/layout/HexagonCluster"/>
    <dgm:cxn modelId="{D9C9CC12-26D8-4628-9491-635DE7C8568C}" type="presOf" srcId="{32C21459-BCCA-41FF-BC75-E7C4440594CB}" destId="{E933A113-CB68-498B-8F50-C8B190E78252}" srcOrd="0" destOrd="0" presId="urn:microsoft.com/office/officeart/2008/layout/HexagonCluster"/>
    <dgm:cxn modelId="{9B5218EA-B4A8-40B8-94F0-D3D47FA21F86}" srcId="{CE6B44ED-7F11-43E4-8D58-2C61CA83AECE}" destId="{32C21459-BCCA-41FF-BC75-E7C4440594CB}" srcOrd="3" destOrd="0" parTransId="{356ABE32-4843-4073-AD4A-612EEDF643CB}" sibTransId="{9B36EC95-E1B4-407B-BC27-4AC9D17B70E4}"/>
    <dgm:cxn modelId="{22E48E50-5B9A-4B6E-B659-252965716A97}" type="presOf" srcId="{772138E4-83A7-44EA-974F-BB992C1721F8}" destId="{DFCBF47B-3C30-4D72-B734-E7580944FAC9}" srcOrd="0" destOrd="0" presId="urn:microsoft.com/office/officeart/2008/layout/HexagonCluster"/>
    <dgm:cxn modelId="{C0D03ED6-556A-43DA-9581-5F19CEBEF623}" type="presOf" srcId="{CE85A9DF-8C71-49A7-866A-463E67B7C332}" destId="{6F8D5360-3A57-43F0-B04C-C13BDE503D8D}" srcOrd="0" destOrd="0" presId="urn:microsoft.com/office/officeart/2008/layout/HexagonCluster"/>
    <dgm:cxn modelId="{AFA53B7C-B7F1-4FD6-8751-345E2FCB984B}" srcId="{CE6B44ED-7F11-43E4-8D58-2C61CA83AECE}" destId="{1FFB1626-3585-4188-B195-0AE4850AB609}" srcOrd="4" destOrd="0" parTransId="{DA2F3A5F-D674-43C5-976A-EC87D75F5061}" sibTransId="{4425CD34-1770-4599-9DD5-8C8F9D0E67E5}"/>
    <dgm:cxn modelId="{DB8CE38F-5CD3-4A25-9DF2-7E2C41704B72}" type="presOf" srcId="{9B36EC95-E1B4-407B-BC27-4AC9D17B70E4}" destId="{727BDD25-3344-4F02-93F6-ED7B9F5D405B}" srcOrd="0" destOrd="0" presId="urn:microsoft.com/office/officeart/2008/layout/HexagonCluster"/>
    <dgm:cxn modelId="{0F53E867-D3A7-4B1B-A4CA-E22DDDF27DA6}" type="presOf" srcId="{4425CD34-1770-4599-9DD5-8C8F9D0E67E5}" destId="{34AC8CD4-7CBB-407D-BB38-BA2BA7E71DE4}" srcOrd="0" destOrd="0" presId="urn:microsoft.com/office/officeart/2008/layout/HexagonCluster"/>
    <dgm:cxn modelId="{BC09CC56-889E-4B24-87A7-570B81D042D6}" srcId="{CE6B44ED-7F11-43E4-8D58-2C61CA83AECE}" destId="{504411A1-A572-4984-A1EF-42B11E48F20F}" srcOrd="0" destOrd="0" parTransId="{60D805AB-DB76-45A7-950A-57EB218078AD}" sibTransId="{D6E2285B-8BC2-4BEB-872D-D7182C52F966}"/>
    <dgm:cxn modelId="{43F5C75E-6361-48E2-9FE6-3C46C889D470}" type="presOf" srcId="{3C455682-84BB-4873-BE0C-5BD5A4986099}" destId="{2223CC6D-B49B-4B03-8DB8-7A2F6DD2E4A0}" srcOrd="0" destOrd="0" presId="urn:microsoft.com/office/officeart/2008/layout/HexagonCluster"/>
    <dgm:cxn modelId="{745C7F91-B822-45E1-83D3-5C67772413D7}" type="presOf" srcId="{C5A5A4BA-5D94-4994-9582-3B36F4C6F198}" destId="{10D6A361-AEBA-46E2-ACB1-12E909CD5831}" srcOrd="0" destOrd="0" presId="urn:microsoft.com/office/officeart/2008/layout/HexagonCluster"/>
    <dgm:cxn modelId="{67403E5A-DAD2-4AA1-B76C-FFE3F20CDB08}" srcId="{CE6B44ED-7F11-43E4-8D58-2C61CA83AECE}" destId="{9499F4CE-D4DB-4D64-91BD-FE181B67DA06}" srcOrd="1" destOrd="0" parTransId="{676D51AB-5837-4EDE-87E8-0B732DA6F073}" sibTransId="{772138E4-83A7-44EA-974F-BB992C1721F8}"/>
    <dgm:cxn modelId="{2330665F-D717-40F1-87D8-53017AFF5CCB}" type="presOf" srcId="{504411A1-A572-4984-A1EF-42B11E48F20F}" destId="{E35D93B4-61EB-4FD3-A6DF-721B28ED366B}" srcOrd="0" destOrd="0" presId="urn:microsoft.com/office/officeart/2008/layout/HexagonCluster"/>
    <dgm:cxn modelId="{F612AB43-2EAB-466B-ABC8-474A53BC458A}" type="presOf" srcId="{CE6B44ED-7F11-43E4-8D58-2C61CA83AECE}" destId="{F8DE1497-6C31-4E2D-ACD8-544BA58F38EF}" srcOrd="0" destOrd="0" presId="urn:microsoft.com/office/officeart/2008/layout/HexagonCluster"/>
    <dgm:cxn modelId="{6C8D42C6-8D90-41F8-BD8F-5C9A477A6112}" srcId="{CE6B44ED-7F11-43E4-8D58-2C61CA83AECE}" destId="{CE85A9DF-8C71-49A7-866A-463E67B7C332}" srcOrd="2" destOrd="0" parTransId="{F93AA3A1-770B-405B-8D70-1753770EB487}" sibTransId="{C5A5A4BA-5D94-4994-9582-3B36F4C6F198}"/>
    <dgm:cxn modelId="{E40CDA45-0400-4518-B717-C6D3187653E0}" type="presOf" srcId="{1FFB1626-3585-4188-B195-0AE4850AB609}" destId="{A6C1D218-DC92-4FF7-BF29-F42D01C68861}" srcOrd="0" destOrd="0" presId="urn:microsoft.com/office/officeart/2008/layout/HexagonCluster"/>
    <dgm:cxn modelId="{E0591D75-E9AF-44D0-8D82-17F27EBEB0A7}" srcId="{CE6B44ED-7F11-43E4-8D58-2C61CA83AECE}" destId="{3C455682-84BB-4873-BE0C-5BD5A4986099}" srcOrd="5" destOrd="0" parTransId="{6217F215-8DBA-4435-9268-9A6BA394862B}" sibTransId="{BF0E6225-0D05-42A4-8E37-7AE2DA55D059}"/>
    <dgm:cxn modelId="{DA827F84-492B-4D41-BAFC-23E129DE6CEF}" type="presOf" srcId="{D6E2285B-8BC2-4BEB-872D-D7182C52F966}" destId="{DC191E6F-0790-468B-B712-DD185CBAC9E8}" srcOrd="0" destOrd="0" presId="urn:microsoft.com/office/officeart/2008/layout/HexagonCluster"/>
    <dgm:cxn modelId="{1FC3CE3C-0909-4D9F-8AAD-8D43EF4138C7}" type="presParOf" srcId="{F8DE1497-6C31-4E2D-ACD8-544BA58F38EF}" destId="{D411FB06-267A-4185-9C9E-CE4D4D8F3E1B}" srcOrd="0" destOrd="0" presId="urn:microsoft.com/office/officeart/2008/layout/HexagonCluster"/>
    <dgm:cxn modelId="{ACA976B6-38EC-4CC3-9526-CB19A481A9FB}" type="presParOf" srcId="{D411FB06-267A-4185-9C9E-CE4D4D8F3E1B}" destId="{E35D93B4-61EB-4FD3-A6DF-721B28ED366B}" srcOrd="0" destOrd="0" presId="urn:microsoft.com/office/officeart/2008/layout/HexagonCluster"/>
    <dgm:cxn modelId="{612ADC49-FA6C-4AD2-A091-AB4EC5BF41B6}" type="presParOf" srcId="{F8DE1497-6C31-4E2D-ACD8-544BA58F38EF}" destId="{857A6512-BF85-4FE2-A2B3-495C8FA19129}" srcOrd="1" destOrd="0" presId="urn:microsoft.com/office/officeart/2008/layout/HexagonCluster"/>
    <dgm:cxn modelId="{1AD8FCAA-A8D6-42D0-A189-9C188808DBA3}" type="presParOf" srcId="{857A6512-BF85-4FE2-A2B3-495C8FA19129}" destId="{17ACBD45-3D82-42AE-BC12-1E0AFADCFE81}" srcOrd="0" destOrd="0" presId="urn:microsoft.com/office/officeart/2008/layout/HexagonCluster"/>
    <dgm:cxn modelId="{5EE2B0C8-96CA-4E22-9EDB-68E938C6427B}" type="presParOf" srcId="{F8DE1497-6C31-4E2D-ACD8-544BA58F38EF}" destId="{F9FF60D0-898F-4CC8-9BD9-52728DFF40D4}" srcOrd="2" destOrd="0" presId="urn:microsoft.com/office/officeart/2008/layout/HexagonCluster"/>
    <dgm:cxn modelId="{3DE1C6E9-8572-4C54-A609-80EE17024D72}" type="presParOf" srcId="{F9FF60D0-898F-4CC8-9BD9-52728DFF40D4}" destId="{DC191E6F-0790-468B-B712-DD185CBAC9E8}" srcOrd="0" destOrd="0" presId="urn:microsoft.com/office/officeart/2008/layout/HexagonCluster"/>
    <dgm:cxn modelId="{17A02AA5-B017-4F26-BFB1-24966CA3C435}" type="presParOf" srcId="{F8DE1497-6C31-4E2D-ACD8-544BA58F38EF}" destId="{0C23A4F5-3292-47D0-A686-2BDD722E8777}" srcOrd="3" destOrd="0" presId="urn:microsoft.com/office/officeart/2008/layout/HexagonCluster"/>
    <dgm:cxn modelId="{DA377F82-F648-4085-BE74-794C5575F607}" type="presParOf" srcId="{0C23A4F5-3292-47D0-A686-2BDD722E8777}" destId="{1BE3794A-3CA1-4652-8A9D-9A5D54678C51}" srcOrd="0" destOrd="0" presId="urn:microsoft.com/office/officeart/2008/layout/HexagonCluster"/>
    <dgm:cxn modelId="{5D22107B-72FB-4D79-9C68-19DDD051E21B}" type="presParOf" srcId="{F8DE1497-6C31-4E2D-ACD8-544BA58F38EF}" destId="{BA3240A3-152C-4B0A-9406-3D05AE235E70}" srcOrd="4" destOrd="0" presId="urn:microsoft.com/office/officeart/2008/layout/HexagonCluster"/>
    <dgm:cxn modelId="{09BFEC03-DEE2-4D82-8D74-5374822B3AD7}" type="presParOf" srcId="{BA3240A3-152C-4B0A-9406-3D05AE235E70}" destId="{F2828E01-C1C1-47FC-A40F-6755C2907D4A}" srcOrd="0" destOrd="0" presId="urn:microsoft.com/office/officeart/2008/layout/HexagonCluster"/>
    <dgm:cxn modelId="{FA30C7F1-4414-458D-BB33-48639E842609}" type="presParOf" srcId="{F8DE1497-6C31-4E2D-ACD8-544BA58F38EF}" destId="{751BC91D-925A-4C87-A8A6-AB1B2A984CE0}" srcOrd="5" destOrd="0" presId="urn:microsoft.com/office/officeart/2008/layout/HexagonCluster"/>
    <dgm:cxn modelId="{24DF1F1D-B9EC-40A2-BB42-3FC5A8DE0325}" type="presParOf" srcId="{751BC91D-925A-4C87-A8A6-AB1B2A984CE0}" destId="{BF3B43DA-2867-43B2-AEB1-C3263E2C31DF}" srcOrd="0" destOrd="0" presId="urn:microsoft.com/office/officeart/2008/layout/HexagonCluster"/>
    <dgm:cxn modelId="{7C4935DB-8EC2-4D4B-9EF6-E5E337B87158}" type="presParOf" srcId="{F8DE1497-6C31-4E2D-ACD8-544BA58F38EF}" destId="{2FDA1A2F-069F-48A1-83B4-9336998ED2FE}" srcOrd="6" destOrd="0" presId="urn:microsoft.com/office/officeart/2008/layout/HexagonCluster"/>
    <dgm:cxn modelId="{99BAFB3C-8284-473A-A607-C87E1706312E}" type="presParOf" srcId="{2FDA1A2F-069F-48A1-83B4-9336998ED2FE}" destId="{DFCBF47B-3C30-4D72-B734-E7580944FAC9}" srcOrd="0" destOrd="0" presId="urn:microsoft.com/office/officeart/2008/layout/HexagonCluster"/>
    <dgm:cxn modelId="{AFB8F1D1-F096-428F-B6D4-01AC2F57EA18}" type="presParOf" srcId="{F8DE1497-6C31-4E2D-ACD8-544BA58F38EF}" destId="{E8B4CE3B-6C5E-48B0-B475-4D4E1AEBB6B7}" srcOrd="7" destOrd="0" presId="urn:microsoft.com/office/officeart/2008/layout/HexagonCluster"/>
    <dgm:cxn modelId="{3844C9A8-F1B7-4D17-A44D-9D89E0871026}" type="presParOf" srcId="{E8B4CE3B-6C5E-48B0-B475-4D4E1AEBB6B7}" destId="{F780665C-FE2D-41BF-B0FC-D2909AF6B9DB}" srcOrd="0" destOrd="0" presId="urn:microsoft.com/office/officeart/2008/layout/HexagonCluster"/>
    <dgm:cxn modelId="{0E74CB49-0028-4615-9D4F-8D70C38ED699}" type="presParOf" srcId="{F8DE1497-6C31-4E2D-ACD8-544BA58F38EF}" destId="{19F1F57C-215F-4225-B716-AEF335CE0657}" srcOrd="8" destOrd="0" presId="urn:microsoft.com/office/officeart/2008/layout/HexagonCluster"/>
    <dgm:cxn modelId="{70CC8E73-32A6-4F07-8D16-BFE0789D5B85}" type="presParOf" srcId="{19F1F57C-215F-4225-B716-AEF335CE0657}" destId="{6F8D5360-3A57-43F0-B04C-C13BDE503D8D}" srcOrd="0" destOrd="0" presId="urn:microsoft.com/office/officeart/2008/layout/HexagonCluster"/>
    <dgm:cxn modelId="{3AA5D680-7511-46A4-8F19-08908D548A3E}" type="presParOf" srcId="{F8DE1497-6C31-4E2D-ACD8-544BA58F38EF}" destId="{8606C9C5-A62B-48EC-9CBC-002D7297CB41}" srcOrd="9" destOrd="0" presId="urn:microsoft.com/office/officeart/2008/layout/HexagonCluster"/>
    <dgm:cxn modelId="{765FA7D0-2450-4682-804F-7C052FCD8A86}" type="presParOf" srcId="{8606C9C5-A62B-48EC-9CBC-002D7297CB41}" destId="{66379323-4B28-4144-8162-E6477E6DEF27}" srcOrd="0" destOrd="0" presId="urn:microsoft.com/office/officeart/2008/layout/HexagonCluster"/>
    <dgm:cxn modelId="{D57155FF-3171-4CCD-901D-F73D4AD3BF14}" type="presParOf" srcId="{F8DE1497-6C31-4E2D-ACD8-544BA58F38EF}" destId="{F62A45F0-4991-42E4-B14D-432919C35409}" srcOrd="10" destOrd="0" presId="urn:microsoft.com/office/officeart/2008/layout/HexagonCluster"/>
    <dgm:cxn modelId="{EA038B73-0AFB-461E-9E95-A90EC2554E74}" type="presParOf" srcId="{F62A45F0-4991-42E4-B14D-432919C35409}" destId="{10D6A361-AEBA-46E2-ACB1-12E909CD5831}" srcOrd="0" destOrd="0" presId="urn:microsoft.com/office/officeart/2008/layout/HexagonCluster"/>
    <dgm:cxn modelId="{9F3EA41E-94BC-4F92-AF19-AFAC7A3887AD}" type="presParOf" srcId="{F8DE1497-6C31-4E2D-ACD8-544BA58F38EF}" destId="{EF80F2E0-0B9E-46D9-996B-A90E011014CF}" srcOrd="11" destOrd="0" presId="urn:microsoft.com/office/officeart/2008/layout/HexagonCluster"/>
    <dgm:cxn modelId="{EDC82DCD-8576-47A2-853C-E68100784BE5}" type="presParOf" srcId="{EF80F2E0-0B9E-46D9-996B-A90E011014CF}" destId="{ED7CD1B3-55DA-486D-9E6E-A3504C4120D8}" srcOrd="0" destOrd="0" presId="urn:microsoft.com/office/officeart/2008/layout/HexagonCluster"/>
    <dgm:cxn modelId="{A243F7C3-7E92-46FE-97DA-8659D477421B}" type="presParOf" srcId="{F8DE1497-6C31-4E2D-ACD8-544BA58F38EF}" destId="{E6D30763-7C11-4DFA-B58A-AAE9E150290C}" srcOrd="12" destOrd="0" presId="urn:microsoft.com/office/officeart/2008/layout/HexagonCluster"/>
    <dgm:cxn modelId="{8E1D8D50-C752-47D8-BC70-FD590E45301B}" type="presParOf" srcId="{E6D30763-7C11-4DFA-B58A-AAE9E150290C}" destId="{E933A113-CB68-498B-8F50-C8B190E78252}" srcOrd="0" destOrd="0" presId="urn:microsoft.com/office/officeart/2008/layout/HexagonCluster"/>
    <dgm:cxn modelId="{460C226C-6520-4D67-A2B4-C2278CAA2411}" type="presParOf" srcId="{F8DE1497-6C31-4E2D-ACD8-544BA58F38EF}" destId="{1820552A-104A-4ED2-A17D-0C9C8A08B640}" srcOrd="13" destOrd="0" presId="urn:microsoft.com/office/officeart/2008/layout/HexagonCluster"/>
    <dgm:cxn modelId="{D151736E-E7A5-4C90-89AB-9B3935F262A4}" type="presParOf" srcId="{1820552A-104A-4ED2-A17D-0C9C8A08B640}" destId="{E1F7FDFE-C7FA-4F78-AA94-3DE54299B8A2}" srcOrd="0" destOrd="0" presId="urn:microsoft.com/office/officeart/2008/layout/HexagonCluster"/>
    <dgm:cxn modelId="{78D3217A-51DF-4B56-8849-4D7A7A3FE0F6}" type="presParOf" srcId="{F8DE1497-6C31-4E2D-ACD8-544BA58F38EF}" destId="{2876B87F-EAF6-40E2-977C-6F89CDEFBF89}" srcOrd="14" destOrd="0" presId="urn:microsoft.com/office/officeart/2008/layout/HexagonCluster"/>
    <dgm:cxn modelId="{FA4F00A8-5294-433C-A4EF-2908372FF2A3}" type="presParOf" srcId="{2876B87F-EAF6-40E2-977C-6F89CDEFBF89}" destId="{727BDD25-3344-4F02-93F6-ED7B9F5D405B}" srcOrd="0" destOrd="0" presId="urn:microsoft.com/office/officeart/2008/layout/HexagonCluster"/>
    <dgm:cxn modelId="{F417D594-3033-4ECB-BC94-B9DF9D0FEB20}" type="presParOf" srcId="{F8DE1497-6C31-4E2D-ACD8-544BA58F38EF}" destId="{BA8B2C42-B0E3-4CE7-927B-F3DB85AEFFDD}" srcOrd="15" destOrd="0" presId="urn:microsoft.com/office/officeart/2008/layout/HexagonCluster"/>
    <dgm:cxn modelId="{56B3A828-4BFF-4B83-BA12-039985BC656F}" type="presParOf" srcId="{BA8B2C42-B0E3-4CE7-927B-F3DB85AEFFDD}" destId="{93DF36B5-A2C5-4BD5-BD21-8F6CD795DCC2}" srcOrd="0" destOrd="0" presId="urn:microsoft.com/office/officeart/2008/layout/HexagonCluster"/>
    <dgm:cxn modelId="{6580AC69-CA1B-4330-931D-0F22E6064E1D}" type="presParOf" srcId="{F8DE1497-6C31-4E2D-ACD8-544BA58F38EF}" destId="{D459F95A-DC19-46C7-BFB6-15A71A80CEBB}" srcOrd="16" destOrd="0" presId="urn:microsoft.com/office/officeart/2008/layout/HexagonCluster"/>
    <dgm:cxn modelId="{7B8A9EDA-C30A-4B01-96B6-B7600F583400}" type="presParOf" srcId="{D459F95A-DC19-46C7-BFB6-15A71A80CEBB}" destId="{A6C1D218-DC92-4FF7-BF29-F42D01C68861}" srcOrd="0" destOrd="0" presId="urn:microsoft.com/office/officeart/2008/layout/HexagonCluster"/>
    <dgm:cxn modelId="{D7A43493-F674-4FA2-BA30-F9A531B03972}" type="presParOf" srcId="{F8DE1497-6C31-4E2D-ACD8-544BA58F38EF}" destId="{52F9132F-F17D-4A2C-AF39-A9CC45ADF4E2}" srcOrd="17" destOrd="0" presId="urn:microsoft.com/office/officeart/2008/layout/HexagonCluster"/>
    <dgm:cxn modelId="{86DC9A5B-C026-46AE-AFA9-2BD622092E79}" type="presParOf" srcId="{52F9132F-F17D-4A2C-AF39-A9CC45ADF4E2}" destId="{EE086150-C5BC-42B4-8E67-5D59FE81CF79}" srcOrd="0" destOrd="0" presId="urn:microsoft.com/office/officeart/2008/layout/HexagonCluster"/>
    <dgm:cxn modelId="{53860E1F-91AD-41C0-8ECC-4728D52F0A89}" type="presParOf" srcId="{F8DE1497-6C31-4E2D-ACD8-544BA58F38EF}" destId="{E1F5457B-1A42-4F25-B2ED-AC4F7903C271}" srcOrd="18" destOrd="0" presId="urn:microsoft.com/office/officeart/2008/layout/HexagonCluster"/>
    <dgm:cxn modelId="{E21C2102-62F2-45F4-8E25-1197711234C6}" type="presParOf" srcId="{E1F5457B-1A42-4F25-B2ED-AC4F7903C271}" destId="{34AC8CD4-7CBB-407D-BB38-BA2BA7E71DE4}" srcOrd="0" destOrd="0" presId="urn:microsoft.com/office/officeart/2008/layout/HexagonCluster"/>
    <dgm:cxn modelId="{36F828D8-E6FD-45DE-BDD0-034173A2A225}" type="presParOf" srcId="{F8DE1497-6C31-4E2D-ACD8-544BA58F38EF}" destId="{4C48D61D-A10A-4A47-96D4-EDE421520131}" srcOrd="19" destOrd="0" presId="urn:microsoft.com/office/officeart/2008/layout/HexagonCluster"/>
    <dgm:cxn modelId="{2EA61522-407A-4299-B2C8-46216C6A83A7}" type="presParOf" srcId="{4C48D61D-A10A-4A47-96D4-EDE421520131}" destId="{78812849-DA72-4C14-8676-A8B583E2D994}" srcOrd="0" destOrd="0" presId="urn:microsoft.com/office/officeart/2008/layout/HexagonCluster"/>
    <dgm:cxn modelId="{3A43389F-B60D-445C-8848-6428C48DFC7F}" type="presParOf" srcId="{F8DE1497-6C31-4E2D-ACD8-544BA58F38EF}" destId="{DDAFDF04-E205-48C2-9556-CF8DFFBE64BA}" srcOrd="20" destOrd="0" presId="urn:microsoft.com/office/officeart/2008/layout/HexagonCluster"/>
    <dgm:cxn modelId="{8F913B11-B42A-401D-B959-460520B69F70}" type="presParOf" srcId="{DDAFDF04-E205-48C2-9556-CF8DFFBE64BA}" destId="{2223CC6D-B49B-4B03-8DB8-7A2F6DD2E4A0}" srcOrd="0" destOrd="0" presId="urn:microsoft.com/office/officeart/2008/layout/HexagonCluster"/>
    <dgm:cxn modelId="{3EA9BDC4-95C3-442D-9D8D-6C6053A040A7}" type="presParOf" srcId="{F8DE1497-6C31-4E2D-ACD8-544BA58F38EF}" destId="{AFD05222-942D-4F6A-BDE3-F6C28EA9EE8A}" srcOrd="21" destOrd="0" presId="urn:microsoft.com/office/officeart/2008/layout/HexagonCluster"/>
    <dgm:cxn modelId="{A372BDBF-1B78-4980-94DF-2514C439424E}" type="presParOf" srcId="{AFD05222-942D-4F6A-BDE3-F6C28EA9EE8A}" destId="{0C33365A-1F91-42F4-941F-15E75F439B73}" srcOrd="0" destOrd="0" presId="urn:microsoft.com/office/officeart/2008/layout/HexagonCluster"/>
    <dgm:cxn modelId="{936FD08C-A9A3-4CDC-9443-A57FC432FC66}" type="presParOf" srcId="{F8DE1497-6C31-4E2D-ACD8-544BA58F38EF}" destId="{ACC4CB99-F970-40BC-8720-739BBD52AC03}" srcOrd="22" destOrd="0" presId="urn:microsoft.com/office/officeart/2008/layout/HexagonCluster"/>
    <dgm:cxn modelId="{2681ADF8-B94C-4428-8C31-97CE021853BA}" type="presParOf" srcId="{ACC4CB99-F970-40BC-8720-739BBD52AC03}" destId="{2BE80F84-9E9A-4D8A-935B-F88CC32173F8}" srcOrd="0" destOrd="0" presId="urn:microsoft.com/office/officeart/2008/layout/HexagonCluster"/>
    <dgm:cxn modelId="{E444B6CA-5212-40DA-901C-599E132E708F}" type="presParOf" srcId="{F8DE1497-6C31-4E2D-ACD8-544BA58F38EF}" destId="{B699A666-06F0-49FF-9A21-DAF6448925C0}" srcOrd="23" destOrd="0" presId="urn:microsoft.com/office/officeart/2008/layout/HexagonCluster"/>
    <dgm:cxn modelId="{002FBAB3-597D-430C-9069-074AE730A0E5}" type="presParOf" srcId="{B699A666-06F0-49FF-9A21-DAF6448925C0}" destId="{7CB471BA-C64A-42D6-A8AD-422C14D119F5}"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AE47CDD-97D2-4E5E-8871-04ABBA66CB71}"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B7893DD9-0A99-4A82-8AD7-6B2AE713118C}">
      <dgm:prSet phldrT="[Text]"/>
      <dgm:spPr/>
      <dgm:t>
        <a:bodyPr/>
        <a:lstStyle/>
        <a:p>
          <a:pPr algn="l"/>
          <a:r>
            <a:rPr lang="en-GB" b="1" dirty="0" smtClean="0">
              <a:solidFill>
                <a:schemeClr val="bg1"/>
              </a:solidFill>
            </a:rPr>
            <a:t>Political</a:t>
          </a:r>
          <a:endParaRPr lang="en-US" dirty="0">
            <a:solidFill>
              <a:schemeClr val="bg1"/>
            </a:solidFill>
          </a:endParaRPr>
        </a:p>
      </dgm:t>
    </dgm:pt>
    <dgm:pt modelId="{2A73FC81-B075-4CD8-A46A-23E09A259DE3}" type="parTrans" cxnId="{1844A323-015B-43E3-B606-9FFEC67958E1}">
      <dgm:prSet/>
      <dgm:spPr/>
      <dgm:t>
        <a:bodyPr/>
        <a:lstStyle/>
        <a:p>
          <a:endParaRPr lang="en-US"/>
        </a:p>
      </dgm:t>
    </dgm:pt>
    <dgm:pt modelId="{CAFE4377-F4AF-478A-80A8-105AD680C9BD}" type="sibTrans" cxnId="{1844A323-015B-43E3-B606-9FFEC67958E1}">
      <dgm:prSet/>
      <dgm:spPr/>
      <dgm:t>
        <a:bodyPr/>
        <a:lstStyle/>
        <a:p>
          <a:endParaRPr lang="en-US"/>
        </a:p>
      </dgm:t>
    </dgm:pt>
    <dgm:pt modelId="{D2BD7EAB-724F-483E-86F8-3AF98760EB62}">
      <dgm:prSet/>
      <dgm:spPr/>
      <dgm:t>
        <a:bodyPr/>
        <a:lstStyle/>
        <a:p>
          <a:r>
            <a:rPr lang="en-GB" dirty="0" smtClean="0"/>
            <a:t>Currently high political uncertainty due to BREXIT, US government, and other conflicts e.g. in the middle east</a:t>
          </a:r>
          <a:endParaRPr lang="en-GB" dirty="0"/>
        </a:p>
      </dgm:t>
    </dgm:pt>
    <dgm:pt modelId="{3470D803-3164-47A3-8EE1-4F6AEA3AA5D2}" type="parTrans" cxnId="{DDCC0F34-3231-4BB1-ACED-6F05BA749457}">
      <dgm:prSet/>
      <dgm:spPr/>
      <dgm:t>
        <a:bodyPr/>
        <a:lstStyle/>
        <a:p>
          <a:endParaRPr lang="en-US"/>
        </a:p>
      </dgm:t>
    </dgm:pt>
    <dgm:pt modelId="{A43A6954-B132-483C-B75E-A7E6235F5B33}" type="sibTrans" cxnId="{DDCC0F34-3231-4BB1-ACED-6F05BA749457}">
      <dgm:prSet/>
      <dgm:spPr/>
      <dgm:t>
        <a:bodyPr/>
        <a:lstStyle/>
        <a:p>
          <a:endParaRPr lang="en-US"/>
        </a:p>
      </dgm:t>
    </dgm:pt>
    <dgm:pt modelId="{B9C97DA2-BB8C-46D8-A3E9-2C299BF0AA0D}">
      <dgm:prSet/>
      <dgm:spPr/>
      <dgm:t>
        <a:bodyPr/>
        <a:lstStyle/>
        <a:p>
          <a:r>
            <a:rPr lang="en-GB" smtClean="0"/>
            <a:t>Political trends to protect individuals’ rights and privacy</a:t>
          </a:r>
          <a:endParaRPr lang="en-GB"/>
        </a:p>
      </dgm:t>
    </dgm:pt>
    <dgm:pt modelId="{A03279B2-A232-46E8-9572-5F9ED608589B}" type="parTrans" cxnId="{B3E55245-A34D-4448-9873-E549AD8E8B18}">
      <dgm:prSet/>
      <dgm:spPr/>
      <dgm:t>
        <a:bodyPr/>
        <a:lstStyle/>
        <a:p>
          <a:endParaRPr lang="en-US"/>
        </a:p>
      </dgm:t>
    </dgm:pt>
    <dgm:pt modelId="{1B55204B-C06A-4C62-A0DA-E2E66FDA963C}" type="sibTrans" cxnId="{B3E55245-A34D-4448-9873-E549AD8E8B18}">
      <dgm:prSet/>
      <dgm:spPr/>
      <dgm:t>
        <a:bodyPr/>
        <a:lstStyle/>
        <a:p>
          <a:endParaRPr lang="en-US"/>
        </a:p>
      </dgm:t>
    </dgm:pt>
    <dgm:pt modelId="{25844FF4-DD35-4A86-81EB-79015ADC9125}">
      <dgm:prSet/>
      <dgm:spPr/>
      <dgm:t>
        <a:bodyPr/>
        <a:lstStyle/>
        <a:p>
          <a:r>
            <a:rPr lang="en-GB" smtClean="0"/>
            <a:t>Increasing requirements for data security</a:t>
          </a:r>
          <a:endParaRPr lang="en-GB"/>
        </a:p>
      </dgm:t>
    </dgm:pt>
    <dgm:pt modelId="{64243728-00B5-45AC-B9A4-ACE63092C899}" type="parTrans" cxnId="{183E0047-5DAF-4D0A-8EE5-B904DD357C58}">
      <dgm:prSet/>
      <dgm:spPr/>
      <dgm:t>
        <a:bodyPr/>
        <a:lstStyle/>
        <a:p>
          <a:endParaRPr lang="en-US"/>
        </a:p>
      </dgm:t>
    </dgm:pt>
    <dgm:pt modelId="{86AC3C35-8DF5-4E1B-9672-B0F1FE5A19F4}" type="sibTrans" cxnId="{183E0047-5DAF-4D0A-8EE5-B904DD357C58}">
      <dgm:prSet/>
      <dgm:spPr/>
      <dgm:t>
        <a:bodyPr/>
        <a:lstStyle/>
        <a:p>
          <a:endParaRPr lang="en-US"/>
        </a:p>
      </dgm:t>
    </dgm:pt>
    <dgm:pt modelId="{51724851-C767-46D9-B8E0-638265FC5269}">
      <dgm:prSet/>
      <dgm:spPr/>
      <dgm:t>
        <a:bodyPr/>
        <a:lstStyle/>
        <a:p>
          <a:r>
            <a:rPr lang="en-GB" dirty="0" smtClean="0"/>
            <a:t>Trend towards sustainability</a:t>
          </a:r>
          <a:endParaRPr lang="en-GB" dirty="0"/>
        </a:p>
      </dgm:t>
    </dgm:pt>
    <dgm:pt modelId="{7A81101E-F8B6-4E6C-8E4B-AF174642D507}" type="parTrans" cxnId="{C951E6B5-F68A-4A6E-99A2-857B5678623C}">
      <dgm:prSet/>
      <dgm:spPr/>
      <dgm:t>
        <a:bodyPr/>
        <a:lstStyle/>
        <a:p>
          <a:endParaRPr lang="en-US"/>
        </a:p>
      </dgm:t>
    </dgm:pt>
    <dgm:pt modelId="{13E5548B-C6F1-47EC-A5BF-0C75737D640D}" type="sibTrans" cxnId="{C951E6B5-F68A-4A6E-99A2-857B5678623C}">
      <dgm:prSet/>
      <dgm:spPr/>
      <dgm:t>
        <a:bodyPr/>
        <a:lstStyle/>
        <a:p>
          <a:endParaRPr lang="en-US"/>
        </a:p>
      </dgm:t>
    </dgm:pt>
    <dgm:pt modelId="{38754A94-11F1-440B-962D-152826C7CA2B}">
      <dgm:prSet/>
      <dgm:spPr/>
      <dgm:t>
        <a:bodyPr/>
        <a:lstStyle/>
        <a:p>
          <a:pPr algn="l"/>
          <a:r>
            <a:rPr lang="en-GB" b="1" dirty="0" smtClean="0">
              <a:solidFill>
                <a:schemeClr val="bg1"/>
              </a:solidFill>
            </a:rPr>
            <a:t>Economical</a:t>
          </a:r>
          <a:r>
            <a:rPr lang="en-GB" b="1" dirty="0" smtClean="0"/>
            <a:t> </a:t>
          </a:r>
          <a:endParaRPr lang="en-GB" dirty="0"/>
        </a:p>
      </dgm:t>
    </dgm:pt>
    <dgm:pt modelId="{79834030-A420-4824-BCEB-D3E4F49AD353}" type="parTrans" cxnId="{7EE9421B-CCAE-4565-BFCD-8175EEC79E19}">
      <dgm:prSet/>
      <dgm:spPr/>
      <dgm:t>
        <a:bodyPr/>
        <a:lstStyle/>
        <a:p>
          <a:endParaRPr lang="en-US"/>
        </a:p>
      </dgm:t>
    </dgm:pt>
    <dgm:pt modelId="{FB25A285-BB71-412F-B6EE-CB94FBEE24DF}" type="sibTrans" cxnId="{7EE9421B-CCAE-4565-BFCD-8175EEC79E19}">
      <dgm:prSet/>
      <dgm:spPr/>
      <dgm:t>
        <a:bodyPr/>
        <a:lstStyle/>
        <a:p>
          <a:endParaRPr lang="en-US"/>
        </a:p>
      </dgm:t>
    </dgm:pt>
    <dgm:pt modelId="{787C01A9-3421-4032-82EE-153105FB4E7F}">
      <dgm:prSet/>
      <dgm:spPr/>
      <dgm:t>
        <a:bodyPr/>
        <a:lstStyle/>
        <a:p>
          <a:r>
            <a:rPr lang="en-GB" smtClean="0"/>
            <a:t>Currently very good environment for investment in securities</a:t>
          </a:r>
          <a:endParaRPr lang="en-GB"/>
        </a:p>
      </dgm:t>
    </dgm:pt>
    <dgm:pt modelId="{6D40789E-A269-46C2-8A45-12260CA09217}" type="parTrans" cxnId="{8F8501A5-E826-4670-A861-2097DA9397DE}">
      <dgm:prSet/>
      <dgm:spPr/>
      <dgm:t>
        <a:bodyPr/>
        <a:lstStyle/>
        <a:p>
          <a:endParaRPr lang="en-US"/>
        </a:p>
      </dgm:t>
    </dgm:pt>
    <dgm:pt modelId="{DA2C7761-4813-4CCC-913E-9F108C0EB25B}" type="sibTrans" cxnId="{8F8501A5-E826-4670-A861-2097DA9397DE}">
      <dgm:prSet/>
      <dgm:spPr/>
      <dgm:t>
        <a:bodyPr/>
        <a:lstStyle/>
        <a:p>
          <a:endParaRPr lang="en-US"/>
        </a:p>
      </dgm:t>
    </dgm:pt>
    <dgm:pt modelId="{3F42E748-46AC-43E0-88BC-8B34E8048AB3}">
      <dgm:prSet/>
      <dgm:spPr/>
      <dgm:t>
        <a:bodyPr/>
        <a:lstStyle/>
        <a:p>
          <a:r>
            <a:rPr lang="en-GB" dirty="0" smtClean="0"/>
            <a:t>Interest rate slowly raising, possibly indicating a slow-down of the market and therefore lower customer tendency to invest in shares (which will be bought through the app)</a:t>
          </a:r>
          <a:endParaRPr lang="en-GB" dirty="0"/>
        </a:p>
      </dgm:t>
    </dgm:pt>
    <dgm:pt modelId="{A11CCE08-1624-4A56-95A3-A89B1C32E501}" type="parTrans" cxnId="{562C2486-FFDB-44CC-9D71-E30DF85D67BE}">
      <dgm:prSet/>
      <dgm:spPr/>
      <dgm:t>
        <a:bodyPr/>
        <a:lstStyle/>
        <a:p>
          <a:endParaRPr lang="en-US"/>
        </a:p>
      </dgm:t>
    </dgm:pt>
    <dgm:pt modelId="{D2E20777-17F2-4281-BDD6-E6399090F506}" type="sibTrans" cxnId="{562C2486-FFDB-44CC-9D71-E30DF85D67BE}">
      <dgm:prSet/>
      <dgm:spPr/>
      <dgm:t>
        <a:bodyPr/>
        <a:lstStyle/>
        <a:p>
          <a:endParaRPr lang="en-US"/>
        </a:p>
      </dgm:t>
    </dgm:pt>
    <dgm:pt modelId="{ABB8A07E-AF56-4935-8344-7CE9662AB5A1}">
      <dgm:prSet/>
      <dgm:spPr/>
      <dgm:t>
        <a:bodyPr/>
        <a:lstStyle/>
        <a:p>
          <a:r>
            <a:rPr lang="en-GB" dirty="0" smtClean="0"/>
            <a:t>Increasing labour costs (hourly cost)</a:t>
          </a:r>
          <a:endParaRPr lang="en-GB" dirty="0"/>
        </a:p>
      </dgm:t>
    </dgm:pt>
    <dgm:pt modelId="{D9E4F433-495A-4FBB-92CA-E70F6AFDFFF1}" type="parTrans" cxnId="{77E73818-BD0C-4B62-B737-2DEEB02A160F}">
      <dgm:prSet/>
      <dgm:spPr/>
      <dgm:t>
        <a:bodyPr/>
        <a:lstStyle/>
        <a:p>
          <a:endParaRPr lang="en-US"/>
        </a:p>
      </dgm:t>
    </dgm:pt>
    <dgm:pt modelId="{D0ADE99C-739A-49FD-B53F-755AB22ED9E3}" type="sibTrans" cxnId="{77E73818-BD0C-4B62-B737-2DEEB02A160F}">
      <dgm:prSet/>
      <dgm:spPr/>
      <dgm:t>
        <a:bodyPr/>
        <a:lstStyle/>
        <a:p>
          <a:endParaRPr lang="en-US"/>
        </a:p>
      </dgm:t>
    </dgm:pt>
    <dgm:pt modelId="{3AB63634-A1A7-4947-AF30-D0E0430BCEFD}">
      <dgm:prSet/>
      <dgm:spPr/>
      <dgm:t>
        <a:bodyPr/>
        <a:lstStyle/>
        <a:p>
          <a:r>
            <a:rPr lang="en-GB" smtClean="0"/>
            <a:t>Low supply of qualified workforce to deliver first class service in bank branches</a:t>
          </a:r>
          <a:endParaRPr lang="en-GB"/>
        </a:p>
      </dgm:t>
    </dgm:pt>
    <dgm:pt modelId="{9EF11A45-C34F-44E9-994C-572CDDE61ACB}" type="parTrans" cxnId="{9CDBA1C1-7937-4B96-BF11-627117740F7F}">
      <dgm:prSet/>
      <dgm:spPr/>
      <dgm:t>
        <a:bodyPr/>
        <a:lstStyle/>
        <a:p>
          <a:endParaRPr lang="en-US"/>
        </a:p>
      </dgm:t>
    </dgm:pt>
    <dgm:pt modelId="{8DC17D19-0087-4639-BB41-79FC9274DCFF}" type="sibTrans" cxnId="{9CDBA1C1-7937-4B96-BF11-627117740F7F}">
      <dgm:prSet/>
      <dgm:spPr/>
      <dgm:t>
        <a:bodyPr/>
        <a:lstStyle/>
        <a:p>
          <a:endParaRPr lang="en-US"/>
        </a:p>
      </dgm:t>
    </dgm:pt>
    <dgm:pt modelId="{454A8F69-1783-4C25-A534-01117C3A627F}">
      <dgm:prSet/>
      <dgm:spPr/>
      <dgm:t>
        <a:bodyPr/>
        <a:lstStyle/>
        <a:p>
          <a:pPr algn="l"/>
          <a:r>
            <a:rPr lang="en-GB" b="1" dirty="0" smtClean="0">
              <a:solidFill>
                <a:schemeClr val="bg1"/>
              </a:solidFill>
            </a:rPr>
            <a:t>Sociological</a:t>
          </a:r>
          <a:endParaRPr lang="en-GB" dirty="0">
            <a:solidFill>
              <a:schemeClr val="bg1"/>
            </a:solidFill>
          </a:endParaRPr>
        </a:p>
      </dgm:t>
    </dgm:pt>
    <dgm:pt modelId="{0FC2B33F-0BE9-40FB-9F9C-BBA48C4189E9}" type="parTrans" cxnId="{748221D5-34C6-4EAC-8FF5-15FAFDD9221F}">
      <dgm:prSet/>
      <dgm:spPr/>
      <dgm:t>
        <a:bodyPr/>
        <a:lstStyle/>
        <a:p>
          <a:endParaRPr lang="en-US"/>
        </a:p>
      </dgm:t>
    </dgm:pt>
    <dgm:pt modelId="{90EF2236-B15C-4FA1-975D-A1D2C5FA5573}" type="sibTrans" cxnId="{748221D5-34C6-4EAC-8FF5-15FAFDD9221F}">
      <dgm:prSet/>
      <dgm:spPr/>
      <dgm:t>
        <a:bodyPr/>
        <a:lstStyle/>
        <a:p>
          <a:endParaRPr lang="en-US"/>
        </a:p>
      </dgm:t>
    </dgm:pt>
    <dgm:pt modelId="{87FC7885-463A-4630-A580-B58E166C7E66}">
      <dgm:prSet/>
      <dgm:spPr/>
      <dgm:t>
        <a:bodyPr/>
        <a:lstStyle/>
        <a:p>
          <a:r>
            <a:rPr lang="en-GB" dirty="0" smtClean="0"/>
            <a:t>Increasing trust into machines</a:t>
          </a:r>
          <a:endParaRPr lang="en-GB" dirty="0"/>
        </a:p>
      </dgm:t>
    </dgm:pt>
    <dgm:pt modelId="{74BECAC3-F9CC-421B-825F-CA1938A70991}" type="parTrans" cxnId="{E27EBAB2-5076-445C-9B3D-438E4E07BC59}">
      <dgm:prSet/>
      <dgm:spPr/>
      <dgm:t>
        <a:bodyPr/>
        <a:lstStyle/>
        <a:p>
          <a:endParaRPr lang="en-US"/>
        </a:p>
      </dgm:t>
    </dgm:pt>
    <dgm:pt modelId="{BF135528-C67D-4163-8263-6C705D2221FF}" type="sibTrans" cxnId="{E27EBAB2-5076-445C-9B3D-438E4E07BC59}">
      <dgm:prSet/>
      <dgm:spPr/>
      <dgm:t>
        <a:bodyPr/>
        <a:lstStyle/>
        <a:p>
          <a:endParaRPr lang="en-US"/>
        </a:p>
      </dgm:t>
    </dgm:pt>
    <dgm:pt modelId="{4D635A94-6E55-49EB-BB6C-573687B010A2}">
      <dgm:prSet/>
      <dgm:spPr/>
      <dgm:t>
        <a:bodyPr/>
        <a:lstStyle/>
        <a:p>
          <a:r>
            <a:rPr lang="en-GB" dirty="0" smtClean="0"/>
            <a:t>More and more people, especially younger, are familiar with digital technology</a:t>
          </a:r>
          <a:endParaRPr lang="en-GB" dirty="0"/>
        </a:p>
      </dgm:t>
    </dgm:pt>
    <dgm:pt modelId="{12177FEF-E26B-4B9A-B5D3-7B643750C998}" type="parTrans" cxnId="{F2C51237-6933-4D76-9D22-F24BB04BF285}">
      <dgm:prSet/>
      <dgm:spPr/>
      <dgm:t>
        <a:bodyPr/>
        <a:lstStyle/>
        <a:p>
          <a:endParaRPr lang="en-US"/>
        </a:p>
      </dgm:t>
    </dgm:pt>
    <dgm:pt modelId="{8CC56A98-017F-455F-97FD-878BFD8FD670}" type="sibTrans" cxnId="{F2C51237-6933-4D76-9D22-F24BB04BF285}">
      <dgm:prSet/>
      <dgm:spPr/>
      <dgm:t>
        <a:bodyPr/>
        <a:lstStyle/>
        <a:p>
          <a:endParaRPr lang="en-US"/>
        </a:p>
      </dgm:t>
    </dgm:pt>
    <dgm:pt modelId="{72831A74-D9F7-4EC1-855F-02CB865A8EF3}">
      <dgm:prSet/>
      <dgm:spPr/>
      <dgm:t>
        <a:bodyPr/>
        <a:lstStyle/>
        <a:p>
          <a:r>
            <a:rPr lang="en-GB" dirty="0" smtClean="0"/>
            <a:t>Fear of digital frauds</a:t>
          </a:r>
          <a:endParaRPr lang="en-GB" dirty="0"/>
        </a:p>
      </dgm:t>
    </dgm:pt>
    <dgm:pt modelId="{A4BBF66A-8967-4A6B-A021-66F74037AA6C}" type="parTrans" cxnId="{431950F3-AC88-48F1-844A-C1E482CB2EDA}">
      <dgm:prSet/>
      <dgm:spPr/>
      <dgm:t>
        <a:bodyPr/>
        <a:lstStyle/>
        <a:p>
          <a:endParaRPr lang="en-US"/>
        </a:p>
      </dgm:t>
    </dgm:pt>
    <dgm:pt modelId="{D2BFF00C-2A1A-414D-8DB7-4B1C8E1BA31C}" type="sibTrans" cxnId="{431950F3-AC88-48F1-844A-C1E482CB2EDA}">
      <dgm:prSet/>
      <dgm:spPr/>
      <dgm:t>
        <a:bodyPr/>
        <a:lstStyle/>
        <a:p>
          <a:endParaRPr lang="en-US"/>
        </a:p>
      </dgm:t>
    </dgm:pt>
    <dgm:pt modelId="{AE00783B-2676-4423-BB83-F478B31E6CFD}">
      <dgm:prSet/>
      <dgm:spPr/>
      <dgm:t>
        <a:bodyPr/>
        <a:lstStyle/>
        <a:p>
          <a:r>
            <a:rPr lang="en-GB" smtClean="0"/>
            <a:t>Low interest in financial topics</a:t>
          </a:r>
          <a:endParaRPr lang="en-GB"/>
        </a:p>
      </dgm:t>
    </dgm:pt>
    <dgm:pt modelId="{F61839AB-9F36-4F94-8831-003C147B3145}" type="parTrans" cxnId="{CD440791-0B5F-44A5-8953-3FD0C457B2AE}">
      <dgm:prSet/>
      <dgm:spPr/>
      <dgm:t>
        <a:bodyPr/>
        <a:lstStyle/>
        <a:p>
          <a:endParaRPr lang="en-US"/>
        </a:p>
      </dgm:t>
    </dgm:pt>
    <dgm:pt modelId="{FCD6655F-975F-4BE3-A504-DB09D2A911F1}" type="sibTrans" cxnId="{CD440791-0B5F-44A5-8953-3FD0C457B2AE}">
      <dgm:prSet/>
      <dgm:spPr/>
      <dgm:t>
        <a:bodyPr/>
        <a:lstStyle/>
        <a:p>
          <a:endParaRPr lang="en-US"/>
        </a:p>
      </dgm:t>
    </dgm:pt>
    <dgm:pt modelId="{426DDE67-48CA-4B87-8AF3-2DE156097403}">
      <dgm:prSet/>
      <dgm:spPr/>
      <dgm:t>
        <a:bodyPr/>
        <a:lstStyle/>
        <a:p>
          <a:r>
            <a:rPr lang="en-GB" smtClean="0"/>
            <a:t>Low knowledge in financial topics</a:t>
          </a:r>
          <a:endParaRPr lang="en-GB"/>
        </a:p>
      </dgm:t>
    </dgm:pt>
    <dgm:pt modelId="{1100ABC4-2055-4AE9-8180-9221D8C94EB4}" type="parTrans" cxnId="{FB4EE6D6-A4C5-4237-85FF-E7BF948E85F3}">
      <dgm:prSet/>
      <dgm:spPr/>
      <dgm:t>
        <a:bodyPr/>
        <a:lstStyle/>
        <a:p>
          <a:endParaRPr lang="en-US"/>
        </a:p>
      </dgm:t>
    </dgm:pt>
    <dgm:pt modelId="{7A9B8FC7-D5DB-447C-94D0-97B1B4C152D4}" type="sibTrans" cxnId="{FB4EE6D6-A4C5-4237-85FF-E7BF948E85F3}">
      <dgm:prSet/>
      <dgm:spPr/>
      <dgm:t>
        <a:bodyPr/>
        <a:lstStyle/>
        <a:p>
          <a:endParaRPr lang="en-US"/>
        </a:p>
      </dgm:t>
    </dgm:pt>
    <dgm:pt modelId="{5156CDCC-85D0-476B-A967-021051FAB8E3}">
      <dgm:prSet/>
      <dgm:spPr/>
      <dgm:t>
        <a:bodyPr/>
        <a:lstStyle/>
        <a:p>
          <a:endParaRPr lang="en-GB" dirty="0"/>
        </a:p>
      </dgm:t>
    </dgm:pt>
    <dgm:pt modelId="{7837FE55-6B10-4629-BFC5-1B050C19FEF7}" type="parTrans" cxnId="{A8B54FD0-F55E-406E-A831-BA20BB420FA7}">
      <dgm:prSet/>
      <dgm:spPr/>
      <dgm:t>
        <a:bodyPr/>
        <a:lstStyle/>
        <a:p>
          <a:endParaRPr lang="en-US"/>
        </a:p>
      </dgm:t>
    </dgm:pt>
    <dgm:pt modelId="{3E5AF86E-8026-4C65-8788-A0C3F97AF6B7}" type="sibTrans" cxnId="{A8B54FD0-F55E-406E-A831-BA20BB420FA7}">
      <dgm:prSet/>
      <dgm:spPr/>
      <dgm:t>
        <a:bodyPr/>
        <a:lstStyle/>
        <a:p>
          <a:endParaRPr lang="en-US"/>
        </a:p>
      </dgm:t>
    </dgm:pt>
    <dgm:pt modelId="{0B7D9410-3948-49D9-831D-8B2329A3B521}">
      <dgm:prSet/>
      <dgm:spPr/>
      <dgm:t>
        <a:bodyPr/>
        <a:lstStyle/>
        <a:p>
          <a:endParaRPr lang="en-GB" dirty="0"/>
        </a:p>
      </dgm:t>
    </dgm:pt>
    <dgm:pt modelId="{2A57769F-ADE6-448D-940B-BE42BF9FF266}" type="parTrans" cxnId="{7893C5BB-E585-403B-A0A1-B0EB45D11DD7}">
      <dgm:prSet/>
      <dgm:spPr/>
      <dgm:t>
        <a:bodyPr/>
        <a:lstStyle/>
        <a:p>
          <a:endParaRPr lang="en-US"/>
        </a:p>
      </dgm:t>
    </dgm:pt>
    <dgm:pt modelId="{72B70165-6D81-416E-B6D9-9AFD32C82CB1}" type="sibTrans" cxnId="{7893C5BB-E585-403B-A0A1-B0EB45D11DD7}">
      <dgm:prSet/>
      <dgm:spPr/>
      <dgm:t>
        <a:bodyPr/>
        <a:lstStyle/>
        <a:p>
          <a:endParaRPr lang="en-US"/>
        </a:p>
      </dgm:t>
    </dgm:pt>
    <dgm:pt modelId="{6D84070A-EBB3-48EF-80BE-82C15BE76C00}">
      <dgm:prSet/>
      <dgm:spPr/>
      <dgm:t>
        <a:bodyPr/>
        <a:lstStyle/>
        <a:p>
          <a:endParaRPr lang="en-GB" dirty="0"/>
        </a:p>
      </dgm:t>
    </dgm:pt>
    <dgm:pt modelId="{0885971F-65B7-4AEE-A027-C7C29218680D}" type="parTrans" cxnId="{9EA3B1DD-6496-45AA-BBAA-0F0FE285E159}">
      <dgm:prSet/>
      <dgm:spPr/>
      <dgm:t>
        <a:bodyPr/>
        <a:lstStyle/>
        <a:p>
          <a:endParaRPr lang="en-US"/>
        </a:p>
      </dgm:t>
    </dgm:pt>
    <dgm:pt modelId="{AAF55949-D731-4B11-90A2-F45370A470F9}" type="sibTrans" cxnId="{9EA3B1DD-6496-45AA-BBAA-0F0FE285E159}">
      <dgm:prSet/>
      <dgm:spPr/>
      <dgm:t>
        <a:bodyPr/>
        <a:lstStyle/>
        <a:p>
          <a:endParaRPr lang="en-US"/>
        </a:p>
      </dgm:t>
    </dgm:pt>
    <dgm:pt modelId="{CD4DF6D5-BD46-448B-91AC-C96F9D824154}" type="pres">
      <dgm:prSet presAssocID="{FAE47CDD-97D2-4E5E-8871-04ABBA66CB71}" presName="Name0" presStyleCnt="0">
        <dgm:presLayoutVars>
          <dgm:chMax/>
          <dgm:chPref val="3"/>
          <dgm:dir/>
          <dgm:animOne val="branch"/>
          <dgm:animLvl val="lvl"/>
        </dgm:presLayoutVars>
      </dgm:prSet>
      <dgm:spPr/>
    </dgm:pt>
    <dgm:pt modelId="{4BA7F68F-844E-44C8-8A23-25A4247B939B}" type="pres">
      <dgm:prSet presAssocID="{B7893DD9-0A99-4A82-8AD7-6B2AE713118C}" presName="composite" presStyleCnt="0"/>
      <dgm:spPr/>
    </dgm:pt>
    <dgm:pt modelId="{0D6E0598-C2AE-46D0-9BA0-CE2B95A1F321}" type="pres">
      <dgm:prSet presAssocID="{B7893DD9-0A99-4A82-8AD7-6B2AE713118C}" presName="FirstChild" presStyleLbl="revTx" presStyleIdx="0" presStyleCnt="6">
        <dgm:presLayoutVars>
          <dgm:chMax val="0"/>
          <dgm:chPref val="0"/>
          <dgm:bulletEnabled val="1"/>
        </dgm:presLayoutVars>
      </dgm:prSet>
      <dgm:spPr/>
    </dgm:pt>
    <dgm:pt modelId="{43493192-D047-47C0-AE41-671B6187194C}" type="pres">
      <dgm:prSet presAssocID="{B7893DD9-0A99-4A82-8AD7-6B2AE713118C}" presName="Parent" presStyleLbl="alignNode1" presStyleIdx="0" presStyleCnt="3">
        <dgm:presLayoutVars>
          <dgm:chMax val="3"/>
          <dgm:chPref val="3"/>
          <dgm:bulletEnabled val="1"/>
        </dgm:presLayoutVars>
      </dgm:prSet>
      <dgm:spPr/>
      <dgm:t>
        <a:bodyPr/>
        <a:lstStyle/>
        <a:p>
          <a:endParaRPr lang="en-US"/>
        </a:p>
      </dgm:t>
    </dgm:pt>
    <dgm:pt modelId="{36040933-73E1-4D3F-A7FC-372AE2D91F3B}" type="pres">
      <dgm:prSet presAssocID="{B7893DD9-0A99-4A82-8AD7-6B2AE713118C}" presName="Accent" presStyleLbl="parChTrans1D1" presStyleIdx="0" presStyleCnt="3"/>
      <dgm:spPr/>
    </dgm:pt>
    <dgm:pt modelId="{B90E0451-4BF4-459C-994F-993DBC595DDC}" type="pres">
      <dgm:prSet presAssocID="{B7893DD9-0A99-4A82-8AD7-6B2AE713118C}" presName="Child" presStyleLbl="revTx" presStyleIdx="1" presStyleCnt="6">
        <dgm:presLayoutVars>
          <dgm:chMax val="0"/>
          <dgm:chPref val="0"/>
          <dgm:bulletEnabled val="1"/>
        </dgm:presLayoutVars>
      </dgm:prSet>
      <dgm:spPr/>
      <dgm:t>
        <a:bodyPr/>
        <a:lstStyle/>
        <a:p>
          <a:endParaRPr lang="en-US"/>
        </a:p>
      </dgm:t>
    </dgm:pt>
    <dgm:pt modelId="{56591B8E-02A0-4047-BCC4-616DA8F3C399}" type="pres">
      <dgm:prSet presAssocID="{CAFE4377-F4AF-478A-80A8-105AD680C9BD}" presName="sibTrans" presStyleCnt="0"/>
      <dgm:spPr/>
    </dgm:pt>
    <dgm:pt modelId="{4906C584-A77E-4942-9CFA-BEF4FD9B1DD5}" type="pres">
      <dgm:prSet presAssocID="{38754A94-11F1-440B-962D-152826C7CA2B}" presName="composite" presStyleCnt="0"/>
      <dgm:spPr/>
    </dgm:pt>
    <dgm:pt modelId="{BE1E1C3A-532D-471E-BA08-27AD95C6431F}" type="pres">
      <dgm:prSet presAssocID="{38754A94-11F1-440B-962D-152826C7CA2B}" presName="FirstChild" presStyleLbl="revTx" presStyleIdx="2" presStyleCnt="6">
        <dgm:presLayoutVars>
          <dgm:chMax val="0"/>
          <dgm:chPref val="0"/>
          <dgm:bulletEnabled val="1"/>
        </dgm:presLayoutVars>
      </dgm:prSet>
      <dgm:spPr/>
    </dgm:pt>
    <dgm:pt modelId="{BA781621-8C1A-40AD-A4CB-5F5D3A71F9A9}" type="pres">
      <dgm:prSet presAssocID="{38754A94-11F1-440B-962D-152826C7CA2B}" presName="Parent" presStyleLbl="alignNode1" presStyleIdx="1" presStyleCnt="3">
        <dgm:presLayoutVars>
          <dgm:chMax val="3"/>
          <dgm:chPref val="3"/>
          <dgm:bulletEnabled val="1"/>
        </dgm:presLayoutVars>
      </dgm:prSet>
      <dgm:spPr/>
    </dgm:pt>
    <dgm:pt modelId="{D5FC28E3-69ED-4F3B-A247-B69609FEADF0}" type="pres">
      <dgm:prSet presAssocID="{38754A94-11F1-440B-962D-152826C7CA2B}" presName="Accent" presStyleLbl="parChTrans1D1" presStyleIdx="1" presStyleCnt="3"/>
      <dgm:spPr/>
    </dgm:pt>
    <dgm:pt modelId="{DF1E97AF-07A6-4E09-BAA2-CEA723A72EF6}" type="pres">
      <dgm:prSet presAssocID="{38754A94-11F1-440B-962D-152826C7CA2B}" presName="Child" presStyleLbl="revTx" presStyleIdx="3" presStyleCnt="6">
        <dgm:presLayoutVars>
          <dgm:chMax val="0"/>
          <dgm:chPref val="0"/>
          <dgm:bulletEnabled val="1"/>
        </dgm:presLayoutVars>
      </dgm:prSet>
      <dgm:spPr/>
    </dgm:pt>
    <dgm:pt modelId="{F5ED0756-92FF-4E89-974B-FDD927AAAD07}" type="pres">
      <dgm:prSet presAssocID="{FB25A285-BB71-412F-B6EE-CB94FBEE24DF}" presName="sibTrans" presStyleCnt="0"/>
      <dgm:spPr/>
    </dgm:pt>
    <dgm:pt modelId="{BA9312E8-0FA3-43F6-BD4B-C3BF4E383993}" type="pres">
      <dgm:prSet presAssocID="{454A8F69-1783-4C25-A534-01117C3A627F}" presName="composite" presStyleCnt="0"/>
      <dgm:spPr/>
    </dgm:pt>
    <dgm:pt modelId="{5951329E-9133-4392-8B83-2A2CC32FBBA6}" type="pres">
      <dgm:prSet presAssocID="{454A8F69-1783-4C25-A534-01117C3A627F}" presName="FirstChild" presStyleLbl="revTx" presStyleIdx="4" presStyleCnt="6">
        <dgm:presLayoutVars>
          <dgm:chMax val="0"/>
          <dgm:chPref val="0"/>
          <dgm:bulletEnabled val="1"/>
        </dgm:presLayoutVars>
      </dgm:prSet>
      <dgm:spPr/>
    </dgm:pt>
    <dgm:pt modelId="{189FA573-9274-48EA-B9EB-BBED2EB38AF8}" type="pres">
      <dgm:prSet presAssocID="{454A8F69-1783-4C25-A534-01117C3A627F}" presName="Parent" presStyleLbl="alignNode1" presStyleIdx="2" presStyleCnt="3">
        <dgm:presLayoutVars>
          <dgm:chMax val="3"/>
          <dgm:chPref val="3"/>
          <dgm:bulletEnabled val="1"/>
        </dgm:presLayoutVars>
      </dgm:prSet>
      <dgm:spPr/>
    </dgm:pt>
    <dgm:pt modelId="{7EBE319F-89BC-4C18-98E4-042A9BF670D0}" type="pres">
      <dgm:prSet presAssocID="{454A8F69-1783-4C25-A534-01117C3A627F}" presName="Accent" presStyleLbl="parChTrans1D1" presStyleIdx="2" presStyleCnt="3"/>
      <dgm:spPr/>
    </dgm:pt>
    <dgm:pt modelId="{C3D57B35-5E9C-417D-944D-B3BEB96AEC5D}" type="pres">
      <dgm:prSet presAssocID="{454A8F69-1783-4C25-A534-01117C3A627F}" presName="Child" presStyleLbl="revTx" presStyleIdx="5" presStyleCnt="6">
        <dgm:presLayoutVars>
          <dgm:chMax val="0"/>
          <dgm:chPref val="0"/>
          <dgm:bulletEnabled val="1"/>
        </dgm:presLayoutVars>
      </dgm:prSet>
      <dgm:spPr/>
      <dgm:t>
        <a:bodyPr/>
        <a:lstStyle/>
        <a:p>
          <a:endParaRPr lang="en-US"/>
        </a:p>
      </dgm:t>
    </dgm:pt>
  </dgm:ptLst>
  <dgm:cxnLst>
    <dgm:cxn modelId="{A8B54FD0-F55E-406E-A831-BA20BB420FA7}" srcId="{B7893DD9-0A99-4A82-8AD7-6B2AE713118C}" destId="{5156CDCC-85D0-476B-A967-021051FAB8E3}" srcOrd="0" destOrd="0" parTransId="{7837FE55-6B10-4629-BFC5-1B050C19FEF7}" sibTransId="{3E5AF86E-8026-4C65-8788-A0C3F97AF6B7}"/>
    <dgm:cxn modelId="{2F5287CB-8887-42D7-8FB6-A076005A6109}" type="presOf" srcId="{B7893DD9-0A99-4A82-8AD7-6B2AE713118C}" destId="{43493192-D047-47C0-AE41-671B6187194C}" srcOrd="0" destOrd="0" presId="urn:microsoft.com/office/officeart/2011/layout/TabList"/>
    <dgm:cxn modelId="{6E70B9C0-075F-4671-8415-39FACBBC718A}" type="presOf" srcId="{B9C97DA2-BB8C-46D8-A3E9-2C299BF0AA0D}" destId="{B90E0451-4BF4-459C-994F-993DBC595DDC}" srcOrd="0" destOrd="1" presId="urn:microsoft.com/office/officeart/2011/layout/TabList"/>
    <dgm:cxn modelId="{562C2486-FFDB-44CC-9D71-E30DF85D67BE}" srcId="{38754A94-11F1-440B-962D-152826C7CA2B}" destId="{3F42E748-46AC-43E0-88BC-8B34E8048AB3}" srcOrd="2" destOrd="0" parTransId="{A11CCE08-1624-4A56-95A3-A89B1C32E501}" sibTransId="{D2E20777-17F2-4281-BDD6-E6399090F506}"/>
    <dgm:cxn modelId="{CE5BDD35-13E1-470D-B656-5E7683AA24F5}" type="presOf" srcId="{ABB8A07E-AF56-4935-8344-7CE9662AB5A1}" destId="{DF1E97AF-07A6-4E09-BAA2-CEA723A72EF6}" srcOrd="0" destOrd="2" presId="urn:microsoft.com/office/officeart/2011/layout/TabList"/>
    <dgm:cxn modelId="{7EE9421B-CCAE-4565-BFCD-8175EEC79E19}" srcId="{FAE47CDD-97D2-4E5E-8871-04ABBA66CB71}" destId="{38754A94-11F1-440B-962D-152826C7CA2B}" srcOrd="1" destOrd="0" parTransId="{79834030-A420-4824-BCEB-D3E4F49AD353}" sibTransId="{FB25A285-BB71-412F-B6EE-CB94FBEE24DF}"/>
    <dgm:cxn modelId="{1844A323-015B-43E3-B606-9FFEC67958E1}" srcId="{FAE47CDD-97D2-4E5E-8871-04ABBA66CB71}" destId="{B7893DD9-0A99-4A82-8AD7-6B2AE713118C}" srcOrd="0" destOrd="0" parTransId="{2A73FC81-B075-4CD8-A46A-23E09A259DE3}" sibTransId="{CAFE4377-F4AF-478A-80A8-105AD680C9BD}"/>
    <dgm:cxn modelId="{363C7C1A-9180-4C02-B159-981A933D60CC}" type="presOf" srcId="{FAE47CDD-97D2-4E5E-8871-04ABBA66CB71}" destId="{CD4DF6D5-BD46-448B-91AC-C96F9D824154}" srcOrd="0" destOrd="0" presId="urn:microsoft.com/office/officeart/2011/layout/TabList"/>
    <dgm:cxn modelId="{517DB4AB-3817-411F-A43D-FF75B99FD370}" type="presOf" srcId="{3AB63634-A1A7-4947-AF30-D0E0430BCEFD}" destId="{DF1E97AF-07A6-4E09-BAA2-CEA723A72EF6}" srcOrd="0" destOrd="3" presId="urn:microsoft.com/office/officeart/2011/layout/TabList"/>
    <dgm:cxn modelId="{A94893E4-A938-4CC4-AF82-5047EBE5501F}" type="presOf" srcId="{5156CDCC-85D0-476B-A967-021051FAB8E3}" destId="{0D6E0598-C2AE-46D0-9BA0-CE2B95A1F321}" srcOrd="0" destOrd="0" presId="urn:microsoft.com/office/officeart/2011/layout/TabList"/>
    <dgm:cxn modelId="{20A2361B-A9B6-4804-B796-D8EEA1A6D091}" type="presOf" srcId="{6D84070A-EBB3-48EF-80BE-82C15BE76C00}" destId="{5951329E-9133-4392-8B83-2A2CC32FBBA6}" srcOrd="0" destOrd="0" presId="urn:microsoft.com/office/officeart/2011/layout/TabList"/>
    <dgm:cxn modelId="{8F8501A5-E826-4670-A861-2097DA9397DE}" srcId="{38754A94-11F1-440B-962D-152826C7CA2B}" destId="{787C01A9-3421-4032-82EE-153105FB4E7F}" srcOrd="1" destOrd="0" parTransId="{6D40789E-A269-46C2-8A45-12260CA09217}" sibTransId="{DA2C7761-4813-4CCC-913E-9F108C0EB25B}"/>
    <dgm:cxn modelId="{431950F3-AC88-48F1-844A-C1E482CB2EDA}" srcId="{454A8F69-1783-4C25-A534-01117C3A627F}" destId="{72831A74-D9F7-4EC1-855F-02CB865A8EF3}" srcOrd="3" destOrd="0" parTransId="{A4BBF66A-8967-4A6B-A021-66F74037AA6C}" sibTransId="{D2BFF00C-2A1A-414D-8DB7-4B1C8E1BA31C}"/>
    <dgm:cxn modelId="{DDCC0F34-3231-4BB1-ACED-6F05BA749457}" srcId="{B7893DD9-0A99-4A82-8AD7-6B2AE713118C}" destId="{D2BD7EAB-724F-483E-86F8-3AF98760EB62}" srcOrd="1" destOrd="0" parTransId="{3470D803-3164-47A3-8EE1-4F6AEA3AA5D2}" sibTransId="{A43A6954-B132-483C-B75E-A7E6235F5B33}"/>
    <dgm:cxn modelId="{FB4EE6D6-A4C5-4237-85FF-E7BF948E85F3}" srcId="{454A8F69-1783-4C25-A534-01117C3A627F}" destId="{426DDE67-48CA-4B87-8AF3-2DE156097403}" srcOrd="5" destOrd="0" parTransId="{1100ABC4-2055-4AE9-8180-9221D8C94EB4}" sibTransId="{7A9B8FC7-D5DB-447C-94D0-97B1B4C152D4}"/>
    <dgm:cxn modelId="{77E73818-BD0C-4B62-B737-2DEEB02A160F}" srcId="{38754A94-11F1-440B-962D-152826C7CA2B}" destId="{ABB8A07E-AF56-4935-8344-7CE9662AB5A1}" srcOrd="3" destOrd="0" parTransId="{D9E4F433-495A-4FBB-92CA-E70F6AFDFFF1}" sibTransId="{D0ADE99C-739A-49FD-B53F-755AB22ED9E3}"/>
    <dgm:cxn modelId="{8C703830-54E5-450E-BE07-E195FEC8CA12}" type="presOf" srcId="{787C01A9-3421-4032-82EE-153105FB4E7F}" destId="{DF1E97AF-07A6-4E09-BAA2-CEA723A72EF6}" srcOrd="0" destOrd="0" presId="urn:microsoft.com/office/officeart/2011/layout/TabList"/>
    <dgm:cxn modelId="{CD440791-0B5F-44A5-8953-3FD0C457B2AE}" srcId="{454A8F69-1783-4C25-A534-01117C3A627F}" destId="{AE00783B-2676-4423-BB83-F478B31E6CFD}" srcOrd="4" destOrd="0" parTransId="{F61839AB-9F36-4F94-8831-003C147B3145}" sibTransId="{FCD6655F-975F-4BE3-A504-DB09D2A911F1}"/>
    <dgm:cxn modelId="{6FD15633-2A20-4EF1-97C0-AFA045CB6AF9}" type="presOf" srcId="{D2BD7EAB-724F-483E-86F8-3AF98760EB62}" destId="{B90E0451-4BF4-459C-994F-993DBC595DDC}" srcOrd="0" destOrd="0" presId="urn:microsoft.com/office/officeart/2011/layout/TabList"/>
    <dgm:cxn modelId="{06CF0B0B-6167-4DB5-9035-725EF57BC445}" type="presOf" srcId="{0B7D9410-3948-49D9-831D-8B2329A3B521}" destId="{BE1E1C3A-532D-471E-BA08-27AD95C6431F}" srcOrd="0" destOrd="0" presId="urn:microsoft.com/office/officeart/2011/layout/TabList"/>
    <dgm:cxn modelId="{E2C07D82-DDDF-456E-BE68-6B13DE56CDC0}" type="presOf" srcId="{72831A74-D9F7-4EC1-855F-02CB865A8EF3}" destId="{C3D57B35-5E9C-417D-944D-B3BEB96AEC5D}" srcOrd="0" destOrd="2" presId="urn:microsoft.com/office/officeart/2011/layout/TabList"/>
    <dgm:cxn modelId="{9CDBA1C1-7937-4B96-BF11-627117740F7F}" srcId="{38754A94-11F1-440B-962D-152826C7CA2B}" destId="{3AB63634-A1A7-4947-AF30-D0E0430BCEFD}" srcOrd="4" destOrd="0" parTransId="{9EF11A45-C34F-44E9-994C-572CDDE61ACB}" sibTransId="{8DC17D19-0087-4639-BB41-79FC9274DCFF}"/>
    <dgm:cxn modelId="{63FA5C88-49EF-4191-AA20-A09BDB8BB960}" type="presOf" srcId="{38754A94-11F1-440B-962D-152826C7CA2B}" destId="{BA781621-8C1A-40AD-A4CB-5F5D3A71F9A9}" srcOrd="0" destOrd="0" presId="urn:microsoft.com/office/officeart/2011/layout/TabList"/>
    <dgm:cxn modelId="{183E0047-5DAF-4D0A-8EE5-B904DD357C58}" srcId="{B7893DD9-0A99-4A82-8AD7-6B2AE713118C}" destId="{25844FF4-DD35-4A86-81EB-79015ADC9125}" srcOrd="3" destOrd="0" parTransId="{64243728-00B5-45AC-B9A4-ACE63092C899}" sibTransId="{86AC3C35-8DF5-4E1B-9672-B0F1FE5A19F4}"/>
    <dgm:cxn modelId="{5BCC30F3-2E89-4B04-A5E7-1B29CC1C3675}" type="presOf" srcId="{454A8F69-1783-4C25-A534-01117C3A627F}" destId="{189FA573-9274-48EA-B9EB-BBED2EB38AF8}" srcOrd="0" destOrd="0" presId="urn:microsoft.com/office/officeart/2011/layout/TabList"/>
    <dgm:cxn modelId="{B3E55245-A34D-4448-9873-E549AD8E8B18}" srcId="{B7893DD9-0A99-4A82-8AD7-6B2AE713118C}" destId="{B9C97DA2-BB8C-46D8-A3E9-2C299BF0AA0D}" srcOrd="2" destOrd="0" parTransId="{A03279B2-A232-46E8-9572-5F9ED608589B}" sibTransId="{1B55204B-C06A-4C62-A0DA-E2E66FDA963C}"/>
    <dgm:cxn modelId="{9EA3B1DD-6496-45AA-BBAA-0F0FE285E159}" srcId="{454A8F69-1783-4C25-A534-01117C3A627F}" destId="{6D84070A-EBB3-48EF-80BE-82C15BE76C00}" srcOrd="0" destOrd="0" parTransId="{0885971F-65B7-4AEE-A027-C7C29218680D}" sibTransId="{AAF55949-D731-4B11-90A2-F45370A470F9}"/>
    <dgm:cxn modelId="{39CE2BF8-777E-46B8-BD50-7BA8FE03C74E}" type="presOf" srcId="{51724851-C767-46D9-B8E0-638265FC5269}" destId="{B90E0451-4BF4-459C-994F-993DBC595DDC}" srcOrd="0" destOrd="3" presId="urn:microsoft.com/office/officeart/2011/layout/TabList"/>
    <dgm:cxn modelId="{5D4F8276-641A-450A-A165-BBA571B82372}" type="presOf" srcId="{87FC7885-463A-4630-A580-B58E166C7E66}" destId="{C3D57B35-5E9C-417D-944D-B3BEB96AEC5D}" srcOrd="0" destOrd="0" presId="urn:microsoft.com/office/officeart/2011/layout/TabList"/>
    <dgm:cxn modelId="{ECA317A2-6AAD-4965-BB1A-69025307243B}" type="presOf" srcId="{426DDE67-48CA-4B87-8AF3-2DE156097403}" destId="{C3D57B35-5E9C-417D-944D-B3BEB96AEC5D}" srcOrd="0" destOrd="4" presId="urn:microsoft.com/office/officeart/2011/layout/TabList"/>
    <dgm:cxn modelId="{299067A5-5BBD-4A38-BA8B-9915A40DF8E2}" type="presOf" srcId="{25844FF4-DD35-4A86-81EB-79015ADC9125}" destId="{B90E0451-4BF4-459C-994F-993DBC595DDC}" srcOrd="0" destOrd="2" presId="urn:microsoft.com/office/officeart/2011/layout/TabList"/>
    <dgm:cxn modelId="{748221D5-34C6-4EAC-8FF5-15FAFDD9221F}" srcId="{FAE47CDD-97D2-4E5E-8871-04ABBA66CB71}" destId="{454A8F69-1783-4C25-A534-01117C3A627F}" srcOrd="2" destOrd="0" parTransId="{0FC2B33F-0BE9-40FB-9F9C-BBA48C4189E9}" sibTransId="{90EF2236-B15C-4FA1-975D-A1D2C5FA5573}"/>
    <dgm:cxn modelId="{F2C51237-6933-4D76-9D22-F24BB04BF285}" srcId="{454A8F69-1783-4C25-A534-01117C3A627F}" destId="{4D635A94-6E55-49EB-BB6C-573687B010A2}" srcOrd="2" destOrd="0" parTransId="{12177FEF-E26B-4B9A-B5D3-7B643750C998}" sibTransId="{8CC56A98-017F-455F-97FD-878BFD8FD670}"/>
    <dgm:cxn modelId="{E27EBAB2-5076-445C-9B3D-438E4E07BC59}" srcId="{454A8F69-1783-4C25-A534-01117C3A627F}" destId="{87FC7885-463A-4630-A580-B58E166C7E66}" srcOrd="1" destOrd="0" parTransId="{74BECAC3-F9CC-421B-825F-CA1938A70991}" sibTransId="{BF135528-C67D-4163-8263-6C705D2221FF}"/>
    <dgm:cxn modelId="{7893C5BB-E585-403B-A0A1-B0EB45D11DD7}" srcId="{38754A94-11F1-440B-962D-152826C7CA2B}" destId="{0B7D9410-3948-49D9-831D-8B2329A3B521}" srcOrd="0" destOrd="0" parTransId="{2A57769F-ADE6-448D-940B-BE42BF9FF266}" sibTransId="{72B70165-6D81-416E-B6D9-9AFD32C82CB1}"/>
    <dgm:cxn modelId="{B541F189-116A-42CD-BB0F-A322B9751759}" type="presOf" srcId="{3F42E748-46AC-43E0-88BC-8B34E8048AB3}" destId="{DF1E97AF-07A6-4E09-BAA2-CEA723A72EF6}" srcOrd="0" destOrd="1" presId="urn:microsoft.com/office/officeart/2011/layout/TabList"/>
    <dgm:cxn modelId="{677EA17A-D3DC-4DDD-AF23-2332406E0B5B}" type="presOf" srcId="{4D635A94-6E55-49EB-BB6C-573687B010A2}" destId="{C3D57B35-5E9C-417D-944D-B3BEB96AEC5D}" srcOrd="0" destOrd="1" presId="urn:microsoft.com/office/officeart/2011/layout/TabList"/>
    <dgm:cxn modelId="{36B0D681-353C-464A-8082-41E088F2316B}" type="presOf" srcId="{AE00783B-2676-4423-BB83-F478B31E6CFD}" destId="{C3D57B35-5E9C-417D-944D-B3BEB96AEC5D}" srcOrd="0" destOrd="3" presId="urn:microsoft.com/office/officeart/2011/layout/TabList"/>
    <dgm:cxn modelId="{C951E6B5-F68A-4A6E-99A2-857B5678623C}" srcId="{B7893DD9-0A99-4A82-8AD7-6B2AE713118C}" destId="{51724851-C767-46D9-B8E0-638265FC5269}" srcOrd="4" destOrd="0" parTransId="{7A81101E-F8B6-4E6C-8E4B-AF174642D507}" sibTransId="{13E5548B-C6F1-47EC-A5BF-0C75737D640D}"/>
    <dgm:cxn modelId="{49F74906-C9FB-4777-8E86-D93AFE6E3CE5}" type="presParOf" srcId="{CD4DF6D5-BD46-448B-91AC-C96F9D824154}" destId="{4BA7F68F-844E-44C8-8A23-25A4247B939B}" srcOrd="0" destOrd="0" presId="urn:microsoft.com/office/officeart/2011/layout/TabList"/>
    <dgm:cxn modelId="{29AFE08F-54AB-4B93-9F8B-18E0A90437FF}" type="presParOf" srcId="{4BA7F68F-844E-44C8-8A23-25A4247B939B}" destId="{0D6E0598-C2AE-46D0-9BA0-CE2B95A1F321}" srcOrd="0" destOrd="0" presId="urn:microsoft.com/office/officeart/2011/layout/TabList"/>
    <dgm:cxn modelId="{7EED6A67-3FA7-46AC-841B-D56554BAE328}" type="presParOf" srcId="{4BA7F68F-844E-44C8-8A23-25A4247B939B}" destId="{43493192-D047-47C0-AE41-671B6187194C}" srcOrd="1" destOrd="0" presId="urn:microsoft.com/office/officeart/2011/layout/TabList"/>
    <dgm:cxn modelId="{59B93244-178B-4DAB-A224-2BD3A8EAF4C8}" type="presParOf" srcId="{4BA7F68F-844E-44C8-8A23-25A4247B939B}" destId="{36040933-73E1-4D3F-A7FC-372AE2D91F3B}" srcOrd="2" destOrd="0" presId="urn:microsoft.com/office/officeart/2011/layout/TabList"/>
    <dgm:cxn modelId="{BC2EC60B-5472-482D-830F-C0C36DD58D35}" type="presParOf" srcId="{CD4DF6D5-BD46-448B-91AC-C96F9D824154}" destId="{B90E0451-4BF4-459C-994F-993DBC595DDC}" srcOrd="1" destOrd="0" presId="urn:microsoft.com/office/officeart/2011/layout/TabList"/>
    <dgm:cxn modelId="{11C58972-CDCE-4B59-AB0B-6376F482E25E}" type="presParOf" srcId="{CD4DF6D5-BD46-448B-91AC-C96F9D824154}" destId="{56591B8E-02A0-4047-BCC4-616DA8F3C399}" srcOrd="2" destOrd="0" presId="urn:microsoft.com/office/officeart/2011/layout/TabList"/>
    <dgm:cxn modelId="{7428449C-3B15-4CE3-8808-D4DDDEE744B5}" type="presParOf" srcId="{CD4DF6D5-BD46-448B-91AC-C96F9D824154}" destId="{4906C584-A77E-4942-9CFA-BEF4FD9B1DD5}" srcOrd="3" destOrd="0" presId="urn:microsoft.com/office/officeart/2011/layout/TabList"/>
    <dgm:cxn modelId="{6B48D305-4BA8-480E-8D22-1C95FEE9FAB7}" type="presParOf" srcId="{4906C584-A77E-4942-9CFA-BEF4FD9B1DD5}" destId="{BE1E1C3A-532D-471E-BA08-27AD95C6431F}" srcOrd="0" destOrd="0" presId="urn:microsoft.com/office/officeart/2011/layout/TabList"/>
    <dgm:cxn modelId="{91F92E10-3F55-4245-9F4F-964618E72F3D}" type="presParOf" srcId="{4906C584-A77E-4942-9CFA-BEF4FD9B1DD5}" destId="{BA781621-8C1A-40AD-A4CB-5F5D3A71F9A9}" srcOrd="1" destOrd="0" presId="urn:microsoft.com/office/officeart/2011/layout/TabList"/>
    <dgm:cxn modelId="{38D3C621-C0AC-4923-B7D5-0D55A95F84B2}" type="presParOf" srcId="{4906C584-A77E-4942-9CFA-BEF4FD9B1DD5}" destId="{D5FC28E3-69ED-4F3B-A247-B69609FEADF0}" srcOrd="2" destOrd="0" presId="urn:microsoft.com/office/officeart/2011/layout/TabList"/>
    <dgm:cxn modelId="{C80F2D6A-68DF-4923-9E43-538E560C338C}" type="presParOf" srcId="{CD4DF6D5-BD46-448B-91AC-C96F9D824154}" destId="{DF1E97AF-07A6-4E09-BAA2-CEA723A72EF6}" srcOrd="4" destOrd="0" presId="urn:microsoft.com/office/officeart/2011/layout/TabList"/>
    <dgm:cxn modelId="{6844BB0D-A378-4D82-A874-D5B1B611D8DC}" type="presParOf" srcId="{CD4DF6D5-BD46-448B-91AC-C96F9D824154}" destId="{F5ED0756-92FF-4E89-974B-FDD927AAAD07}" srcOrd="5" destOrd="0" presId="urn:microsoft.com/office/officeart/2011/layout/TabList"/>
    <dgm:cxn modelId="{F31A40CB-4C78-415A-A8E4-B5CA562A744A}" type="presParOf" srcId="{CD4DF6D5-BD46-448B-91AC-C96F9D824154}" destId="{BA9312E8-0FA3-43F6-BD4B-C3BF4E383993}" srcOrd="6" destOrd="0" presId="urn:microsoft.com/office/officeart/2011/layout/TabList"/>
    <dgm:cxn modelId="{41398BD2-060C-419F-84DC-91D13F20479C}" type="presParOf" srcId="{BA9312E8-0FA3-43F6-BD4B-C3BF4E383993}" destId="{5951329E-9133-4392-8B83-2A2CC32FBBA6}" srcOrd="0" destOrd="0" presId="urn:microsoft.com/office/officeart/2011/layout/TabList"/>
    <dgm:cxn modelId="{6443D479-DDAB-431F-8CF5-DFFA60D46E24}" type="presParOf" srcId="{BA9312E8-0FA3-43F6-BD4B-C3BF4E383993}" destId="{189FA573-9274-48EA-B9EB-BBED2EB38AF8}" srcOrd="1" destOrd="0" presId="urn:microsoft.com/office/officeart/2011/layout/TabList"/>
    <dgm:cxn modelId="{9BF47CE0-ADD2-46EA-9A63-7028FEE773C0}" type="presParOf" srcId="{BA9312E8-0FA3-43F6-BD4B-C3BF4E383993}" destId="{7EBE319F-89BC-4C18-98E4-042A9BF670D0}" srcOrd="2" destOrd="0" presId="urn:microsoft.com/office/officeart/2011/layout/TabList"/>
    <dgm:cxn modelId="{266BC27C-098C-4B7B-B807-2F1F71808539}" type="presParOf" srcId="{CD4DF6D5-BD46-448B-91AC-C96F9D824154}" destId="{C3D57B35-5E9C-417D-944D-B3BEB96AEC5D}"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AE47CDD-97D2-4E5E-8871-04ABBA66CB71}"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426DDE67-48CA-4B87-8AF3-2DE156097403}">
      <dgm:prSet/>
      <dgm:spPr/>
      <dgm:t>
        <a:bodyPr/>
        <a:lstStyle/>
        <a:p>
          <a:pPr algn="l"/>
          <a:r>
            <a:rPr lang="en-GB" b="1" dirty="0" smtClean="0">
              <a:solidFill>
                <a:schemeClr val="bg1"/>
              </a:solidFill>
            </a:rPr>
            <a:t>Technological</a:t>
          </a:r>
          <a:endParaRPr lang="en-GB" dirty="0">
            <a:solidFill>
              <a:schemeClr val="bg1"/>
            </a:solidFill>
          </a:endParaRPr>
        </a:p>
      </dgm:t>
    </dgm:pt>
    <dgm:pt modelId="{1100ABC4-2055-4AE9-8180-9221D8C94EB4}" type="parTrans" cxnId="{FB4EE6D6-A4C5-4237-85FF-E7BF948E85F3}">
      <dgm:prSet/>
      <dgm:spPr/>
      <dgm:t>
        <a:bodyPr/>
        <a:lstStyle/>
        <a:p>
          <a:endParaRPr lang="en-US"/>
        </a:p>
      </dgm:t>
    </dgm:pt>
    <dgm:pt modelId="{7A9B8FC7-D5DB-447C-94D0-97B1B4C152D4}" type="sibTrans" cxnId="{FB4EE6D6-A4C5-4237-85FF-E7BF948E85F3}">
      <dgm:prSet/>
      <dgm:spPr/>
      <dgm:t>
        <a:bodyPr/>
        <a:lstStyle/>
        <a:p>
          <a:endParaRPr lang="en-US"/>
        </a:p>
      </dgm:t>
    </dgm:pt>
    <dgm:pt modelId="{B6158DD3-62C2-4B8A-A7E1-7B4F3916B4EE}">
      <dgm:prSet/>
      <dgm:spPr/>
      <dgm:t>
        <a:bodyPr/>
        <a:lstStyle/>
        <a:p>
          <a:r>
            <a:rPr lang="en-GB" dirty="0" smtClean="0"/>
            <a:t>Continuously progress in digitalisation</a:t>
          </a:r>
          <a:endParaRPr lang="en-GB" dirty="0"/>
        </a:p>
      </dgm:t>
    </dgm:pt>
    <dgm:pt modelId="{82153266-363B-445F-9F11-11953ADB49BF}" type="parTrans" cxnId="{1F011E63-FA66-4E3D-B490-9D220D76594D}">
      <dgm:prSet/>
      <dgm:spPr/>
      <dgm:t>
        <a:bodyPr/>
        <a:lstStyle/>
        <a:p>
          <a:endParaRPr lang="en-US"/>
        </a:p>
      </dgm:t>
    </dgm:pt>
    <dgm:pt modelId="{96FA9606-1C76-40FE-B0D3-0ABB2EE946C9}" type="sibTrans" cxnId="{1F011E63-FA66-4E3D-B490-9D220D76594D}">
      <dgm:prSet/>
      <dgm:spPr/>
      <dgm:t>
        <a:bodyPr/>
        <a:lstStyle/>
        <a:p>
          <a:endParaRPr lang="en-US"/>
        </a:p>
      </dgm:t>
    </dgm:pt>
    <dgm:pt modelId="{97B9A6D3-3D8B-4DBD-A975-E3861D979FB4}">
      <dgm:prSet/>
      <dgm:spPr/>
      <dgm:t>
        <a:bodyPr/>
        <a:lstStyle/>
        <a:p>
          <a:r>
            <a:rPr lang="en-GB" smtClean="0"/>
            <a:t>Improved soft- and hardware may result in better performing  and designed (UI) applications</a:t>
          </a:r>
          <a:endParaRPr lang="en-GB"/>
        </a:p>
      </dgm:t>
    </dgm:pt>
    <dgm:pt modelId="{9A31BD05-1030-4BF6-9AE6-9CFC9304BDDC}" type="parTrans" cxnId="{246B5464-A983-4E6A-B431-E54EFA698000}">
      <dgm:prSet/>
      <dgm:spPr/>
      <dgm:t>
        <a:bodyPr/>
        <a:lstStyle/>
        <a:p>
          <a:endParaRPr lang="en-US"/>
        </a:p>
      </dgm:t>
    </dgm:pt>
    <dgm:pt modelId="{A8A2FD91-56F5-4804-8878-BA1F3D6B8FAC}" type="sibTrans" cxnId="{246B5464-A983-4E6A-B431-E54EFA698000}">
      <dgm:prSet/>
      <dgm:spPr/>
      <dgm:t>
        <a:bodyPr/>
        <a:lstStyle/>
        <a:p>
          <a:endParaRPr lang="en-US"/>
        </a:p>
      </dgm:t>
    </dgm:pt>
    <dgm:pt modelId="{01FC1C91-291A-4BF1-A4A3-995ED74F4353}">
      <dgm:prSet/>
      <dgm:spPr/>
      <dgm:t>
        <a:bodyPr/>
        <a:lstStyle/>
        <a:p>
          <a:r>
            <a:rPr lang="en-GB" smtClean="0"/>
            <a:t>Wider spread of broad band results in a higher and real-time connectivity </a:t>
          </a:r>
          <a:endParaRPr lang="en-GB"/>
        </a:p>
      </dgm:t>
    </dgm:pt>
    <dgm:pt modelId="{5456D3BE-8825-4975-86EF-68CA2FCD2811}" type="parTrans" cxnId="{E14ED60B-BDF6-4455-B571-3B5BD1FA06F9}">
      <dgm:prSet/>
      <dgm:spPr/>
      <dgm:t>
        <a:bodyPr/>
        <a:lstStyle/>
        <a:p>
          <a:endParaRPr lang="en-US"/>
        </a:p>
      </dgm:t>
    </dgm:pt>
    <dgm:pt modelId="{53821175-338A-4547-8AEC-34C0AA276B58}" type="sibTrans" cxnId="{E14ED60B-BDF6-4455-B571-3B5BD1FA06F9}">
      <dgm:prSet/>
      <dgm:spPr/>
      <dgm:t>
        <a:bodyPr/>
        <a:lstStyle/>
        <a:p>
          <a:endParaRPr lang="en-US"/>
        </a:p>
      </dgm:t>
    </dgm:pt>
    <dgm:pt modelId="{D20DDFF6-C2F7-4E5D-AD87-A8544E90CF20}">
      <dgm:prSet/>
      <dgm:spPr/>
      <dgm:t>
        <a:bodyPr/>
        <a:lstStyle/>
        <a:p>
          <a:pPr algn="l"/>
          <a:r>
            <a:rPr lang="en-GB" b="1" dirty="0" smtClean="0">
              <a:solidFill>
                <a:schemeClr val="bg1"/>
              </a:solidFill>
            </a:rPr>
            <a:t>Legal</a:t>
          </a:r>
          <a:endParaRPr lang="en-GB" dirty="0">
            <a:solidFill>
              <a:schemeClr val="bg1"/>
            </a:solidFill>
          </a:endParaRPr>
        </a:p>
      </dgm:t>
    </dgm:pt>
    <dgm:pt modelId="{A7881C06-C2DD-4DDE-8577-A79FA02E8C93}" type="parTrans" cxnId="{C9396ABB-D67B-4786-9A40-DAD0D0F248CF}">
      <dgm:prSet/>
      <dgm:spPr/>
      <dgm:t>
        <a:bodyPr/>
        <a:lstStyle/>
        <a:p>
          <a:endParaRPr lang="en-US"/>
        </a:p>
      </dgm:t>
    </dgm:pt>
    <dgm:pt modelId="{A2CB60F2-4121-47CD-9E66-81C13EAE3A97}" type="sibTrans" cxnId="{C9396ABB-D67B-4786-9A40-DAD0D0F248CF}">
      <dgm:prSet/>
      <dgm:spPr/>
      <dgm:t>
        <a:bodyPr/>
        <a:lstStyle/>
        <a:p>
          <a:endParaRPr lang="en-US"/>
        </a:p>
      </dgm:t>
    </dgm:pt>
    <dgm:pt modelId="{2DB0CAF9-8F7B-40C3-B482-1FBFDFE1F719}">
      <dgm:prSet/>
      <dgm:spPr/>
      <dgm:t>
        <a:bodyPr/>
        <a:lstStyle/>
        <a:p>
          <a:r>
            <a:rPr lang="en-GB" dirty="0" smtClean="0"/>
            <a:t>Highly regulated financial market</a:t>
          </a:r>
          <a:endParaRPr lang="en-GB" dirty="0"/>
        </a:p>
      </dgm:t>
    </dgm:pt>
    <dgm:pt modelId="{3FDD62F7-294A-4059-B1B8-953DD16444B5}" type="parTrans" cxnId="{7DB55CAF-0336-4CA4-9C43-958F29755342}">
      <dgm:prSet/>
      <dgm:spPr/>
      <dgm:t>
        <a:bodyPr/>
        <a:lstStyle/>
        <a:p>
          <a:endParaRPr lang="en-US"/>
        </a:p>
      </dgm:t>
    </dgm:pt>
    <dgm:pt modelId="{414C0225-9FE5-4CBB-B7CC-3DEDD41F9EED}" type="sibTrans" cxnId="{7DB55CAF-0336-4CA4-9C43-958F29755342}">
      <dgm:prSet/>
      <dgm:spPr/>
      <dgm:t>
        <a:bodyPr/>
        <a:lstStyle/>
        <a:p>
          <a:endParaRPr lang="en-US"/>
        </a:p>
      </dgm:t>
    </dgm:pt>
    <dgm:pt modelId="{9CF445EA-419C-4D92-80C0-EAD9165B299C}">
      <dgm:prSet/>
      <dgm:spPr/>
      <dgm:t>
        <a:bodyPr/>
        <a:lstStyle/>
        <a:p>
          <a:r>
            <a:rPr lang="en-GB" dirty="0" smtClean="0"/>
            <a:t>Stricter regulations concerning private data (e.g. GDPR)</a:t>
          </a:r>
          <a:endParaRPr lang="en-GB" dirty="0"/>
        </a:p>
      </dgm:t>
    </dgm:pt>
    <dgm:pt modelId="{A6D4E99D-6473-4143-A0B6-353F91BB43D8}" type="parTrans" cxnId="{046D21C2-2491-4C65-ADC9-45C68AF2F0D6}">
      <dgm:prSet/>
      <dgm:spPr/>
      <dgm:t>
        <a:bodyPr/>
        <a:lstStyle/>
        <a:p>
          <a:endParaRPr lang="en-US"/>
        </a:p>
      </dgm:t>
    </dgm:pt>
    <dgm:pt modelId="{598C7346-07F3-4543-B36A-31D636A9FD46}" type="sibTrans" cxnId="{046D21C2-2491-4C65-ADC9-45C68AF2F0D6}">
      <dgm:prSet/>
      <dgm:spPr/>
      <dgm:t>
        <a:bodyPr/>
        <a:lstStyle/>
        <a:p>
          <a:endParaRPr lang="en-US"/>
        </a:p>
      </dgm:t>
    </dgm:pt>
    <dgm:pt modelId="{1E8C4B68-B395-4AA2-90AB-402D207E2D07}">
      <dgm:prSet/>
      <dgm:spPr/>
      <dgm:t>
        <a:bodyPr/>
        <a:lstStyle/>
        <a:p>
          <a:pPr algn="l"/>
          <a:r>
            <a:rPr lang="en-GB" b="1" dirty="0" smtClean="0">
              <a:solidFill>
                <a:schemeClr val="bg1"/>
              </a:solidFill>
            </a:rPr>
            <a:t>Environmental</a:t>
          </a:r>
          <a:endParaRPr lang="en-GB" dirty="0">
            <a:solidFill>
              <a:schemeClr val="bg1"/>
            </a:solidFill>
          </a:endParaRPr>
        </a:p>
      </dgm:t>
    </dgm:pt>
    <dgm:pt modelId="{56F224BB-0C92-4F70-9C06-763829B24D70}" type="parTrans" cxnId="{E2F3A6A8-B2BB-40A9-A923-91BFCF2E0F52}">
      <dgm:prSet/>
      <dgm:spPr/>
      <dgm:t>
        <a:bodyPr/>
        <a:lstStyle/>
        <a:p>
          <a:endParaRPr lang="en-US"/>
        </a:p>
      </dgm:t>
    </dgm:pt>
    <dgm:pt modelId="{D3974119-DBA6-45CF-880D-70C66A791FBF}" type="sibTrans" cxnId="{E2F3A6A8-B2BB-40A9-A923-91BFCF2E0F52}">
      <dgm:prSet/>
      <dgm:spPr/>
      <dgm:t>
        <a:bodyPr/>
        <a:lstStyle/>
        <a:p>
          <a:endParaRPr lang="en-US"/>
        </a:p>
      </dgm:t>
    </dgm:pt>
    <dgm:pt modelId="{3B27971C-E964-4DC1-902A-3C25AA1E4B3B}">
      <dgm:prSet/>
      <dgm:spPr/>
      <dgm:t>
        <a:bodyPr/>
        <a:lstStyle/>
        <a:p>
          <a:r>
            <a:rPr lang="en-GB" dirty="0" smtClean="0"/>
            <a:t>Climate change: rising temperatures (will effect server cooling)</a:t>
          </a:r>
          <a:endParaRPr lang="en-GB" dirty="0"/>
        </a:p>
      </dgm:t>
    </dgm:pt>
    <dgm:pt modelId="{0E0AF4F7-545E-451C-ADC6-C9CE421DFA8B}" type="parTrans" cxnId="{B7A308A7-6DA1-4E1A-A0B3-79E0F6242DE4}">
      <dgm:prSet/>
      <dgm:spPr/>
      <dgm:t>
        <a:bodyPr/>
        <a:lstStyle/>
        <a:p>
          <a:endParaRPr lang="en-US"/>
        </a:p>
      </dgm:t>
    </dgm:pt>
    <dgm:pt modelId="{5A3AA2E6-8CC8-4BDF-BFD4-8D929E070822}" type="sibTrans" cxnId="{B7A308A7-6DA1-4E1A-A0B3-79E0F6242DE4}">
      <dgm:prSet/>
      <dgm:spPr/>
      <dgm:t>
        <a:bodyPr/>
        <a:lstStyle/>
        <a:p>
          <a:endParaRPr lang="en-US"/>
        </a:p>
      </dgm:t>
    </dgm:pt>
    <dgm:pt modelId="{DB831F86-8660-46A5-9550-05DE6074BE0A}">
      <dgm:prSet/>
      <dgm:spPr/>
      <dgm:t>
        <a:bodyPr/>
        <a:lstStyle/>
        <a:p>
          <a:r>
            <a:rPr lang="en-GB" smtClean="0"/>
            <a:t>Rising sea level</a:t>
          </a:r>
          <a:endParaRPr lang="en-GB"/>
        </a:p>
      </dgm:t>
    </dgm:pt>
    <dgm:pt modelId="{7C90EAEE-14C5-43FE-A8B0-90ABDCF2CEBF}" type="parTrans" cxnId="{4918555F-F135-4290-B109-77D9EC1AB28F}">
      <dgm:prSet/>
      <dgm:spPr/>
      <dgm:t>
        <a:bodyPr/>
        <a:lstStyle/>
        <a:p>
          <a:endParaRPr lang="en-US"/>
        </a:p>
      </dgm:t>
    </dgm:pt>
    <dgm:pt modelId="{14804FCC-8B70-4308-8E3B-270AE351D400}" type="sibTrans" cxnId="{4918555F-F135-4290-B109-77D9EC1AB28F}">
      <dgm:prSet/>
      <dgm:spPr/>
      <dgm:t>
        <a:bodyPr/>
        <a:lstStyle/>
        <a:p>
          <a:endParaRPr lang="en-US"/>
        </a:p>
      </dgm:t>
    </dgm:pt>
    <dgm:pt modelId="{E280008F-6901-4093-8DB3-74B3D009BA21}">
      <dgm:prSet/>
      <dgm:spPr/>
      <dgm:t>
        <a:bodyPr/>
        <a:lstStyle/>
        <a:p>
          <a:r>
            <a:rPr lang="en-GB" smtClean="0"/>
            <a:t>In average higher risk for wild fires</a:t>
          </a:r>
          <a:endParaRPr lang="en-GB"/>
        </a:p>
      </dgm:t>
    </dgm:pt>
    <dgm:pt modelId="{44BD47BB-C98D-4F04-9F9E-0F9B35EE766B}" type="parTrans" cxnId="{29EE326C-8A3A-46CB-ACE3-3A2DE19D1009}">
      <dgm:prSet/>
      <dgm:spPr/>
      <dgm:t>
        <a:bodyPr/>
        <a:lstStyle/>
        <a:p>
          <a:endParaRPr lang="en-US"/>
        </a:p>
      </dgm:t>
    </dgm:pt>
    <dgm:pt modelId="{60FA94D1-A8D5-4468-9C74-097EA61CF7D7}" type="sibTrans" cxnId="{29EE326C-8A3A-46CB-ACE3-3A2DE19D1009}">
      <dgm:prSet/>
      <dgm:spPr/>
      <dgm:t>
        <a:bodyPr/>
        <a:lstStyle/>
        <a:p>
          <a:endParaRPr lang="en-US"/>
        </a:p>
      </dgm:t>
    </dgm:pt>
    <dgm:pt modelId="{F1187432-140F-4E1D-B6A2-33AF68CA05BE}">
      <dgm:prSet/>
      <dgm:spPr/>
      <dgm:t>
        <a:bodyPr/>
        <a:lstStyle/>
        <a:p>
          <a:endParaRPr lang="en-GB" dirty="0"/>
        </a:p>
      </dgm:t>
    </dgm:pt>
    <dgm:pt modelId="{8C7188DC-DCDB-47F1-9CBC-A0AC226B53F3}" type="parTrans" cxnId="{277C4322-DF82-4E46-950D-A19756200577}">
      <dgm:prSet/>
      <dgm:spPr/>
      <dgm:t>
        <a:bodyPr/>
        <a:lstStyle/>
        <a:p>
          <a:endParaRPr lang="en-US"/>
        </a:p>
      </dgm:t>
    </dgm:pt>
    <dgm:pt modelId="{678D70E9-3E3F-4801-B6AE-6F1C21D6B03D}" type="sibTrans" cxnId="{277C4322-DF82-4E46-950D-A19756200577}">
      <dgm:prSet/>
      <dgm:spPr/>
      <dgm:t>
        <a:bodyPr/>
        <a:lstStyle/>
        <a:p>
          <a:endParaRPr lang="en-US"/>
        </a:p>
      </dgm:t>
    </dgm:pt>
    <dgm:pt modelId="{768B4491-9ADD-482B-A167-31BF2E9B9510}">
      <dgm:prSet/>
      <dgm:spPr/>
      <dgm:t>
        <a:bodyPr/>
        <a:lstStyle/>
        <a:p>
          <a:endParaRPr lang="en-GB" dirty="0"/>
        </a:p>
      </dgm:t>
    </dgm:pt>
    <dgm:pt modelId="{EB6B5CE6-E0A1-490F-87D2-4C49C53AC3D9}" type="parTrans" cxnId="{CB035DD7-D98B-46AC-93B3-7C1B37A1E6BC}">
      <dgm:prSet/>
      <dgm:spPr/>
      <dgm:t>
        <a:bodyPr/>
        <a:lstStyle/>
        <a:p>
          <a:endParaRPr lang="en-US"/>
        </a:p>
      </dgm:t>
    </dgm:pt>
    <dgm:pt modelId="{64906591-5D15-458A-8233-BFC2EAA35296}" type="sibTrans" cxnId="{CB035DD7-D98B-46AC-93B3-7C1B37A1E6BC}">
      <dgm:prSet/>
      <dgm:spPr/>
      <dgm:t>
        <a:bodyPr/>
        <a:lstStyle/>
        <a:p>
          <a:endParaRPr lang="en-US"/>
        </a:p>
      </dgm:t>
    </dgm:pt>
    <dgm:pt modelId="{6ED7F751-E1B1-475C-8544-0810DDD7A464}">
      <dgm:prSet/>
      <dgm:spPr/>
      <dgm:t>
        <a:bodyPr/>
        <a:lstStyle/>
        <a:p>
          <a:endParaRPr lang="en-GB" dirty="0"/>
        </a:p>
      </dgm:t>
    </dgm:pt>
    <dgm:pt modelId="{3BB883C0-144C-4EEA-A502-67E9076601BB}" type="parTrans" cxnId="{5B7890DF-8DBB-42B9-9E02-27130C412D59}">
      <dgm:prSet/>
      <dgm:spPr/>
      <dgm:t>
        <a:bodyPr/>
        <a:lstStyle/>
        <a:p>
          <a:endParaRPr lang="en-US"/>
        </a:p>
      </dgm:t>
    </dgm:pt>
    <dgm:pt modelId="{68DE529E-61B5-480F-A9EC-7DD03C8A63E8}" type="sibTrans" cxnId="{5B7890DF-8DBB-42B9-9E02-27130C412D59}">
      <dgm:prSet/>
      <dgm:spPr/>
      <dgm:t>
        <a:bodyPr/>
        <a:lstStyle/>
        <a:p>
          <a:endParaRPr lang="en-US"/>
        </a:p>
      </dgm:t>
    </dgm:pt>
    <dgm:pt modelId="{634B3E6E-9FAD-4360-8387-0F8573B4AB53}">
      <dgm:prSet/>
      <dgm:spPr/>
      <dgm:t>
        <a:bodyPr/>
        <a:lstStyle/>
        <a:p>
          <a:r>
            <a:rPr lang="en-GB" dirty="0" smtClean="0"/>
            <a:t>Indoctrination required about the financial risk </a:t>
          </a:r>
          <a:endParaRPr lang="en-GB" dirty="0"/>
        </a:p>
      </dgm:t>
    </dgm:pt>
    <dgm:pt modelId="{4275E0E9-7A3B-418A-AE50-A4541F2F7D8F}" type="parTrans" cxnId="{997329C2-3128-4BD9-9986-23FD3C299B1A}">
      <dgm:prSet/>
      <dgm:spPr/>
      <dgm:t>
        <a:bodyPr/>
        <a:lstStyle/>
        <a:p>
          <a:endParaRPr lang="en-US"/>
        </a:p>
      </dgm:t>
    </dgm:pt>
    <dgm:pt modelId="{863C4E0D-3368-4F8D-9D1D-624E60A33B11}" type="sibTrans" cxnId="{997329C2-3128-4BD9-9986-23FD3C299B1A}">
      <dgm:prSet/>
      <dgm:spPr/>
      <dgm:t>
        <a:bodyPr/>
        <a:lstStyle/>
        <a:p>
          <a:endParaRPr lang="en-US"/>
        </a:p>
      </dgm:t>
    </dgm:pt>
    <dgm:pt modelId="{CD4DF6D5-BD46-448B-91AC-C96F9D824154}" type="pres">
      <dgm:prSet presAssocID="{FAE47CDD-97D2-4E5E-8871-04ABBA66CB71}" presName="Name0" presStyleCnt="0">
        <dgm:presLayoutVars>
          <dgm:chMax/>
          <dgm:chPref val="3"/>
          <dgm:dir/>
          <dgm:animOne val="branch"/>
          <dgm:animLvl val="lvl"/>
        </dgm:presLayoutVars>
      </dgm:prSet>
      <dgm:spPr/>
    </dgm:pt>
    <dgm:pt modelId="{38259410-4F9C-4A5F-897D-34E73C2993A1}" type="pres">
      <dgm:prSet presAssocID="{426DDE67-48CA-4B87-8AF3-2DE156097403}" presName="composite" presStyleCnt="0"/>
      <dgm:spPr/>
    </dgm:pt>
    <dgm:pt modelId="{C5FF7063-CA39-4181-B737-2A5117B9CC0C}" type="pres">
      <dgm:prSet presAssocID="{426DDE67-48CA-4B87-8AF3-2DE156097403}" presName="FirstChild" presStyleLbl="revTx" presStyleIdx="0" presStyleCnt="6">
        <dgm:presLayoutVars>
          <dgm:chMax val="0"/>
          <dgm:chPref val="0"/>
          <dgm:bulletEnabled val="1"/>
        </dgm:presLayoutVars>
      </dgm:prSet>
      <dgm:spPr/>
    </dgm:pt>
    <dgm:pt modelId="{82EE1CEB-7050-4272-8B8E-9E6C807CA9D2}" type="pres">
      <dgm:prSet presAssocID="{426DDE67-48CA-4B87-8AF3-2DE156097403}" presName="Parent" presStyleLbl="alignNode1" presStyleIdx="0" presStyleCnt="3">
        <dgm:presLayoutVars>
          <dgm:chMax val="3"/>
          <dgm:chPref val="3"/>
          <dgm:bulletEnabled val="1"/>
        </dgm:presLayoutVars>
      </dgm:prSet>
      <dgm:spPr/>
    </dgm:pt>
    <dgm:pt modelId="{8183A036-806C-4B23-835E-5D8D51BAC277}" type="pres">
      <dgm:prSet presAssocID="{426DDE67-48CA-4B87-8AF3-2DE156097403}" presName="Accent" presStyleLbl="parChTrans1D1" presStyleIdx="0" presStyleCnt="3"/>
      <dgm:spPr/>
    </dgm:pt>
    <dgm:pt modelId="{E597D97F-9349-4198-9094-41403FA8170D}" type="pres">
      <dgm:prSet presAssocID="{426DDE67-48CA-4B87-8AF3-2DE156097403}" presName="Child" presStyleLbl="revTx" presStyleIdx="1" presStyleCnt="6">
        <dgm:presLayoutVars>
          <dgm:chMax val="0"/>
          <dgm:chPref val="0"/>
          <dgm:bulletEnabled val="1"/>
        </dgm:presLayoutVars>
      </dgm:prSet>
      <dgm:spPr/>
    </dgm:pt>
    <dgm:pt modelId="{7FC6774A-7E14-4EE6-A551-9634A24B30BD}" type="pres">
      <dgm:prSet presAssocID="{7A9B8FC7-D5DB-447C-94D0-97B1B4C152D4}" presName="sibTrans" presStyleCnt="0"/>
      <dgm:spPr/>
    </dgm:pt>
    <dgm:pt modelId="{FCEE13B4-B60C-49F2-9F96-85D8D5F63686}" type="pres">
      <dgm:prSet presAssocID="{D20DDFF6-C2F7-4E5D-AD87-A8544E90CF20}" presName="composite" presStyleCnt="0"/>
      <dgm:spPr/>
    </dgm:pt>
    <dgm:pt modelId="{2B03B9C3-4A01-4834-940D-CCD3E6B22877}" type="pres">
      <dgm:prSet presAssocID="{D20DDFF6-C2F7-4E5D-AD87-A8544E90CF20}" presName="FirstChild" presStyleLbl="revTx" presStyleIdx="2" presStyleCnt="6">
        <dgm:presLayoutVars>
          <dgm:chMax val="0"/>
          <dgm:chPref val="0"/>
          <dgm:bulletEnabled val="1"/>
        </dgm:presLayoutVars>
      </dgm:prSet>
      <dgm:spPr/>
    </dgm:pt>
    <dgm:pt modelId="{171E0817-589D-48DD-8D80-8DF62FDE2516}" type="pres">
      <dgm:prSet presAssocID="{D20DDFF6-C2F7-4E5D-AD87-A8544E90CF20}" presName="Parent" presStyleLbl="alignNode1" presStyleIdx="1" presStyleCnt="3">
        <dgm:presLayoutVars>
          <dgm:chMax val="3"/>
          <dgm:chPref val="3"/>
          <dgm:bulletEnabled val="1"/>
        </dgm:presLayoutVars>
      </dgm:prSet>
      <dgm:spPr/>
    </dgm:pt>
    <dgm:pt modelId="{F34521A9-E533-4E38-BB35-04EE6CC45A18}" type="pres">
      <dgm:prSet presAssocID="{D20DDFF6-C2F7-4E5D-AD87-A8544E90CF20}" presName="Accent" presStyleLbl="parChTrans1D1" presStyleIdx="1" presStyleCnt="3"/>
      <dgm:spPr/>
    </dgm:pt>
    <dgm:pt modelId="{7368FCE2-5335-46F5-AB7A-4CB3997F1614}" type="pres">
      <dgm:prSet presAssocID="{D20DDFF6-C2F7-4E5D-AD87-A8544E90CF20}" presName="Child" presStyleLbl="revTx" presStyleIdx="3" presStyleCnt="6">
        <dgm:presLayoutVars>
          <dgm:chMax val="0"/>
          <dgm:chPref val="0"/>
          <dgm:bulletEnabled val="1"/>
        </dgm:presLayoutVars>
      </dgm:prSet>
      <dgm:spPr/>
      <dgm:t>
        <a:bodyPr/>
        <a:lstStyle/>
        <a:p>
          <a:endParaRPr lang="en-US"/>
        </a:p>
      </dgm:t>
    </dgm:pt>
    <dgm:pt modelId="{36FE9D89-1FEB-4415-9486-226F80B4B6A4}" type="pres">
      <dgm:prSet presAssocID="{A2CB60F2-4121-47CD-9E66-81C13EAE3A97}" presName="sibTrans" presStyleCnt="0"/>
      <dgm:spPr/>
    </dgm:pt>
    <dgm:pt modelId="{A29C8082-262D-45C3-8847-4360989ABD23}" type="pres">
      <dgm:prSet presAssocID="{1E8C4B68-B395-4AA2-90AB-402D207E2D07}" presName="composite" presStyleCnt="0"/>
      <dgm:spPr/>
    </dgm:pt>
    <dgm:pt modelId="{8A87A6FF-A8EF-46E2-8643-881B85C448E5}" type="pres">
      <dgm:prSet presAssocID="{1E8C4B68-B395-4AA2-90AB-402D207E2D07}" presName="FirstChild" presStyleLbl="revTx" presStyleIdx="4" presStyleCnt="6">
        <dgm:presLayoutVars>
          <dgm:chMax val="0"/>
          <dgm:chPref val="0"/>
          <dgm:bulletEnabled val="1"/>
        </dgm:presLayoutVars>
      </dgm:prSet>
      <dgm:spPr/>
    </dgm:pt>
    <dgm:pt modelId="{2C7D6420-C8BC-4E26-800C-D7230332CF13}" type="pres">
      <dgm:prSet presAssocID="{1E8C4B68-B395-4AA2-90AB-402D207E2D07}" presName="Parent" presStyleLbl="alignNode1" presStyleIdx="2" presStyleCnt="3">
        <dgm:presLayoutVars>
          <dgm:chMax val="3"/>
          <dgm:chPref val="3"/>
          <dgm:bulletEnabled val="1"/>
        </dgm:presLayoutVars>
      </dgm:prSet>
      <dgm:spPr/>
    </dgm:pt>
    <dgm:pt modelId="{21F2F22F-744E-4716-B451-6CE9E6F5F123}" type="pres">
      <dgm:prSet presAssocID="{1E8C4B68-B395-4AA2-90AB-402D207E2D07}" presName="Accent" presStyleLbl="parChTrans1D1" presStyleIdx="2" presStyleCnt="3"/>
      <dgm:spPr/>
    </dgm:pt>
    <dgm:pt modelId="{4C3FA326-D087-4188-B907-DD72E87D096A}" type="pres">
      <dgm:prSet presAssocID="{1E8C4B68-B395-4AA2-90AB-402D207E2D07}" presName="Child" presStyleLbl="revTx" presStyleIdx="5" presStyleCnt="6">
        <dgm:presLayoutVars>
          <dgm:chMax val="0"/>
          <dgm:chPref val="0"/>
          <dgm:bulletEnabled val="1"/>
        </dgm:presLayoutVars>
      </dgm:prSet>
      <dgm:spPr/>
      <dgm:t>
        <a:bodyPr/>
        <a:lstStyle/>
        <a:p>
          <a:endParaRPr lang="en-US"/>
        </a:p>
      </dgm:t>
    </dgm:pt>
  </dgm:ptLst>
  <dgm:cxnLst>
    <dgm:cxn modelId="{D9E5ACD1-2709-46B4-8DE2-C5C66F9B817F}" type="presOf" srcId="{DB831F86-8660-46A5-9550-05DE6074BE0A}" destId="{4C3FA326-D087-4188-B907-DD72E87D096A}" srcOrd="0" destOrd="1" presId="urn:microsoft.com/office/officeart/2011/layout/TabList"/>
    <dgm:cxn modelId="{C0953FED-9690-470F-B474-13B0DFBFCD19}" type="presOf" srcId="{B6158DD3-62C2-4B8A-A7E1-7B4F3916B4EE}" destId="{E597D97F-9349-4198-9094-41403FA8170D}" srcOrd="0" destOrd="0" presId="urn:microsoft.com/office/officeart/2011/layout/TabList"/>
    <dgm:cxn modelId="{246B5464-A983-4E6A-B431-E54EFA698000}" srcId="{426DDE67-48CA-4B87-8AF3-2DE156097403}" destId="{97B9A6D3-3D8B-4DBD-A975-E3861D979FB4}" srcOrd="2" destOrd="0" parTransId="{9A31BD05-1030-4BF6-9AE6-9CFC9304BDDC}" sibTransId="{A8A2FD91-56F5-4804-8878-BA1F3D6B8FAC}"/>
    <dgm:cxn modelId="{84D2D6C0-8351-4804-9EF3-ABE2FF2DBB54}" type="presOf" srcId="{F1187432-140F-4E1D-B6A2-33AF68CA05BE}" destId="{C5FF7063-CA39-4181-B737-2A5117B9CC0C}" srcOrd="0" destOrd="0" presId="urn:microsoft.com/office/officeart/2011/layout/TabList"/>
    <dgm:cxn modelId="{BC537379-D9F9-431B-B29D-85ACBF107A34}" type="presOf" srcId="{E280008F-6901-4093-8DB3-74B3D009BA21}" destId="{4C3FA326-D087-4188-B907-DD72E87D096A}" srcOrd="0" destOrd="2" presId="urn:microsoft.com/office/officeart/2011/layout/TabList"/>
    <dgm:cxn modelId="{E14ED60B-BDF6-4455-B571-3B5BD1FA06F9}" srcId="{426DDE67-48CA-4B87-8AF3-2DE156097403}" destId="{01FC1C91-291A-4BF1-A4A3-995ED74F4353}" srcOrd="3" destOrd="0" parTransId="{5456D3BE-8825-4975-86EF-68CA2FCD2811}" sibTransId="{53821175-338A-4547-8AEC-34C0AA276B58}"/>
    <dgm:cxn modelId="{F6882A0F-D079-4BC9-A4AE-54A55428D216}" type="presOf" srcId="{D20DDFF6-C2F7-4E5D-AD87-A8544E90CF20}" destId="{171E0817-589D-48DD-8D80-8DF62FDE2516}" srcOrd="0" destOrd="0" presId="urn:microsoft.com/office/officeart/2011/layout/TabList"/>
    <dgm:cxn modelId="{53626942-3E3F-42B7-BE98-6663D339C402}" type="presOf" srcId="{426DDE67-48CA-4B87-8AF3-2DE156097403}" destId="{82EE1CEB-7050-4272-8B8E-9E6C807CA9D2}" srcOrd="0" destOrd="0" presId="urn:microsoft.com/office/officeart/2011/layout/TabList"/>
    <dgm:cxn modelId="{AD3D4617-448F-4EAE-B094-1522ECD7F7FE}" type="presOf" srcId="{01FC1C91-291A-4BF1-A4A3-995ED74F4353}" destId="{E597D97F-9349-4198-9094-41403FA8170D}" srcOrd="0" destOrd="2" presId="urn:microsoft.com/office/officeart/2011/layout/TabList"/>
    <dgm:cxn modelId="{277C4322-DF82-4E46-950D-A19756200577}" srcId="{426DDE67-48CA-4B87-8AF3-2DE156097403}" destId="{F1187432-140F-4E1D-B6A2-33AF68CA05BE}" srcOrd="0" destOrd="0" parTransId="{8C7188DC-DCDB-47F1-9CBC-A0AC226B53F3}" sibTransId="{678D70E9-3E3F-4801-B6AE-6F1C21D6B03D}"/>
    <dgm:cxn modelId="{7DB55CAF-0336-4CA4-9C43-958F29755342}" srcId="{D20DDFF6-C2F7-4E5D-AD87-A8544E90CF20}" destId="{2DB0CAF9-8F7B-40C3-B482-1FBFDFE1F719}" srcOrd="1" destOrd="0" parTransId="{3FDD62F7-294A-4059-B1B8-953DD16444B5}" sibTransId="{414C0225-9FE5-4CBB-B7CC-3DEDD41F9EED}"/>
    <dgm:cxn modelId="{4918555F-F135-4290-B109-77D9EC1AB28F}" srcId="{1E8C4B68-B395-4AA2-90AB-402D207E2D07}" destId="{DB831F86-8660-46A5-9550-05DE6074BE0A}" srcOrd="2" destOrd="0" parTransId="{7C90EAEE-14C5-43FE-A8B0-90ABDCF2CEBF}" sibTransId="{14804FCC-8B70-4308-8E3B-270AE351D400}"/>
    <dgm:cxn modelId="{E2F3A6A8-B2BB-40A9-A923-91BFCF2E0F52}" srcId="{FAE47CDD-97D2-4E5E-8871-04ABBA66CB71}" destId="{1E8C4B68-B395-4AA2-90AB-402D207E2D07}" srcOrd="2" destOrd="0" parTransId="{56F224BB-0C92-4F70-9C06-763829B24D70}" sibTransId="{D3974119-DBA6-45CF-880D-70C66A791FBF}"/>
    <dgm:cxn modelId="{B7A308A7-6DA1-4E1A-A0B3-79E0F6242DE4}" srcId="{1E8C4B68-B395-4AA2-90AB-402D207E2D07}" destId="{3B27971C-E964-4DC1-902A-3C25AA1E4B3B}" srcOrd="1" destOrd="0" parTransId="{0E0AF4F7-545E-451C-ADC6-C9CE421DFA8B}" sibTransId="{5A3AA2E6-8CC8-4BDF-BFD4-8D929E070822}"/>
    <dgm:cxn modelId="{D27D3274-1D49-432A-8C22-EB7793A8D9F0}" type="presOf" srcId="{3B27971C-E964-4DC1-902A-3C25AA1E4B3B}" destId="{4C3FA326-D087-4188-B907-DD72E87D096A}" srcOrd="0" destOrd="0" presId="urn:microsoft.com/office/officeart/2011/layout/TabList"/>
    <dgm:cxn modelId="{BE43548E-5A30-407E-A09A-CC4522284BA3}" type="presOf" srcId="{97B9A6D3-3D8B-4DBD-A975-E3861D979FB4}" destId="{E597D97F-9349-4198-9094-41403FA8170D}" srcOrd="0" destOrd="1" presId="urn:microsoft.com/office/officeart/2011/layout/TabList"/>
    <dgm:cxn modelId="{1F011E63-FA66-4E3D-B490-9D220D76594D}" srcId="{426DDE67-48CA-4B87-8AF3-2DE156097403}" destId="{B6158DD3-62C2-4B8A-A7E1-7B4F3916B4EE}" srcOrd="1" destOrd="0" parTransId="{82153266-363B-445F-9F11-11953ADB49BF}" sibTransId="{96FA9606-1C76-40FE-B0D3-0ABB2EE946C9}"/>
    <dgm:cxn modelId="{24139519-BAE8-4A5F-A116-F6B3011FA9E0}" type="presOf" srcId="{634B3E6E-9FAD-4360-8387-0F8573B4AB53}" destId="{7368FCE2-5335-46F5-AB7A-4CB3997F1614}" srcOrd="0" destOrd="1" presId="urn:microsoft.com/office/officeart/2011/layout/TabList"/>
    <dgm:cxn modelId="{B58BC698-39D4-4EB1-A3CC-CD8CF58DE9C3}" type="presOf" srcId="{1E8C4B68-B395-4AA2-90AB-402D207E2D07}" destId="{2C7D6420-C8BC-4E26-800C-D7230332CF13}" srcOrd="0" destOrd="0" presId="urn:microsoft.com/office/officeart/2011/layout/TabList"/>
    <dgm:cxn modelId="{288637AC-871D-4183-A9E8-1EECC93F0872}" type="presOf" srcId="{9CF445EA-419C-4D92-80C0-EAD9165B299C}" destId="{7368FCE2-5335-46F5-AB7A-4CB3997F1614}" srcOrd="0" destOrd="2" presId="urn:microsoft.com/office/officeart/2011/layout/TabList"/>
    <dgm:cxn modelId="{5B7890DF-8DBB-42B9-9E02-27130C412D59}" srcId="{1E8C4B68-B395-4AA2-90AB-402D207E2D07}" destId="{6ED7F751-E1B1-475C-8544-0810DDD7A464}" srcOrd="0" destOrd="0" parTransId="{3BB883C0-144C-4EEA-A502-67E9076601BB}" sibTransId="{68DE529E-61B5-480F-A9EC-7DD03C8A63E8}"/>
    <dgm:cxn modelId="{29EE326C-8A3A-46CB-ACE3-3A2DE19D1009}" srcId="{1E8C4B68-B395-4AA2-90AB-402D207E2D07}" destId="{E280008F-6901-4093-8DB3-74B3D009BA21}" srcOrd="3" destOrd="0" parTransId="{44BD47BB-C98D-4F04-9F9E-0F9B35EE766B}" sibTransId="{60FA94D1-A8D5-4468-9C74-097EA61CF7D7}"/>
    <dgm:cxn modelId="{C9396ABB-D67B-4786-9A40-DAD0D0F248CF}" srcId="{FAE47CDD-97D2-4E5E-8871-04ABBA66CB71}" destId="{D20DDFF6-C2F7-4E5D-AD87-A8544E90CF20}" srcOrd="1" destOrd="0" parTransId="{A7881C06-C2DD-4DDE-8577-A79FA02E8C93}" sibTransId="{A2CB60F2-4121-47CD-9E66-81C13EAE3A97}"/>
    <dgm:cxn modelId="{997329C2-3128-4BD9-9986-23FD3C299B1A}" srcId="{D20DDFF6-C2F7-4E5D-AD87-A8544E90CF20}" destId="{634B3E6E-9FAD-4360-8387-0F8573B4AB53}" srcOrd="2" destOrd="0" parTransId="{4275E0E9-7A3B-418A-AE50-A4541F2F7D8F}" sibTransId="{863C4E0D-3368-4F8D-9D1D-624E60A33B11}"/>
    <dgm:cxn modelId="{088089B6-DE9C-4628-9EB8-A073E9EF9D84}" type="presOf" srcId="{2DB0CAF9-8F7B-40C3-B482-1FBFDFE1F719}" destId="{7368FCE2-5335-46F5-AB7A-4CB3997F1614}" srcOrd="0" destOrd="0" presId="urn:microsoft.com/office/officeart/2011/layout/TabList"/>
    <dgm:cxn modelId="{363C7C1A-9180-4C02-B159-981A933D60CC}" type="presOf" srcId="{FAE47CDD-97D2-4E5E-8871-04ABBA66CB71}" destId="{CD4DF6D5-BD46-448B-91AC-C96F9D824154}" srcOrd="0" destOrd="0" presId="urn:microsoft.com/office/officeart/2011/layout/TabList"/>
    <dgm:cxn modelId="{046D21C2-2491-4C65-ADC9-45C68AF2F0D6}" srcId="{D20DDFF6-C2F7-4E5D-AD87-A8544E90CF20}" destId="{9CF445EA-419C-4D92-80C0-EAD9165B299C}" srcOrd="3" destOrd="0" parTransId="{A6D4E99D-6473-4143-A0B6-353F91BB43D8}" sibTransId="{598C7346-07F3-4543-B36A-31D636A9FD46}"/>
    <dgm:cxn modelId="{CB035DD7-D98B-46AC-93B3-7C1B37A1E6BC}" srcId="{D20DDFF6-C2F7-4E5D-AD87-A8544E90CF20}" destId="{768B4491-9ADD-482B-A167-31BF2E9B9510}" srcOrd="0" destOrd="0" parTransId="{EB6B5CE6-E0A1-490F-87D2-4C49C53AC3D9}" sibTransId="{64906591-5D15-458A-8233-BFC2EAA35296}"/>
    <dgm:cxn modelId="{7EFCF7B1-8DC5-465F-94E4-E11B95A0B0E3}" type="presOf" srcId="{768B4491-9ADD-482B-A167-31BF2E9B9510}" destId="{2B03B9C3-4A01-4834-940D-CCD3E6B22877}" srcOrd="0" destOrd="0" presId="urn:microsoft.com/office/officeart/2011/layout/TabList"/>
    <dgm:cxn modelId="{884EB4B9-FD54-426E-8719-D12D678D8054}" type="presOf" srcId="{6ED7F751-E1B1-475C-8544-0810DDD7A464}" destId="{8A87A6FF-A8EF-46E2-8643-881B85C448E5}" srcOrd="0" destOrd="0" presId="urn:microsoft.com/office/officeart/2011/layout/TabList"/>
    <dgm:cxn modelId="{FB4EE6D6-A4C5-4237-85FF-E7BF948E85F3}" srcId="{FAE47CDD-97D2-4E5E-8871-04ABBA66CB71}" destId="{426DDE67-48CA-4B87-8AF3-2DE156097403}" srcOrd="0" destOrd="0" parTransId="{1100ABC4-2055-4AE9-8180-9221D8C94EB4}" sibTransId="{7A9B8FC7-D5DB-447C-94D0-97B1B4C152D4}"/>
    <dgm:cxn modelId="{A3443FC3-600E-4FD1-ABCA-3DADBA354210}" type="presParOf" srcId="{CD4DF6D5-BD46-448B-91AC-C96F9D824154}" destId="{38259410-4F9C-4A5F-897D-34E73C2993A1}" srcOrd="0" destOrd="0" presId="urn:microsoft.com/office/officeart/2011/layout/TabList"/>
    <dgm:cxn modelId="{03D47E46-8486-4AC5-B41E-2272245BD0DD}" type="presParOf" srcId="{38259410-4F9C-4A5F-897D-34E73C2993A1}" destId="{C5FF7063-CA39-4181-B737-2A5117B9CC0C}" srcOrd="0" destOrd="0" presId="urn:microsoft.com/office/officeart/2011/layout/TabList"/>
    <dgm:cxn modelId="{427AF0E2-48BF-4EEF-926D-7B3D5233EB17}" type="presParOf" srcId="{38259410-4F9C-4A5F-897D-34E73C2993A1}" destId="{82EE1CEB-7050-4272-8B8E-9E6C807CA9D2}" srcOrd="1" destOrd="0" presId="urn:microsoft.com/office/officeart/2011/layout/TabList"/>
    <dgm:cxn modelId="{322FD662-801B-40D5-ADD0-1D4CD1870954}" type="presParOf" srcId="{38259410-4F9C-4A5F-897D-34E73C2993A1}" destId="{8183A036-806C-4B23-835E-5D8D51BAC277}" srcOrd="2" destOrd="0" presId="urn:microsoft.com/office/officeart/2011/layout/TabList"/>
    <dgm:cxn modelId="{45D4C94B-909F-4637-873F-295A8E0C9235}" type="presParOf" srcId="{CD4DF6D5-BD46-448B-91AC-C96F9D824154}" destId="{E597D97F-9349-4198-9094-41403FA8170D}" srcOrd="1" destOrd="0" presId="urn:microsoft.com/office/officeart/2011/layout/TabList"/>
    <dgm:cxn modelId="{AC809CA1-555A-4963-BC51-873AC4084994}" type="presParOf" srcId="{CD4DF6D5-BD46-448B-91AC-C96F9D824154}" destId="{7FC6774A-7E14-4EE6-A551-9634A24B30BD}" srcOrd="2" destOrd="0" presId="urn:microsoft.com/office/officeart/2011/layout/TabList"/>
    <dgm:cxn modelId="{1A703CB8-A882-4212-B0CD-A639FF988787}" type="presParOf" srcId="{CD4DF6D5-BD46-448B-91AC-C96F9D824154}" destId="{FCEE13B4-B60C-49F2-9F96-85D8D5F63686}" srcOrd="3" destOrd="0" presId="urn:microsoft.com/office/officeart/2011/layout/TabList"/>
    <dgm:cxn modelId="{ED897E38-665A-4ED0-A053-CD51D158E31C}" type="presParOf" srcId="{FCEE13B4-B60C-49F2-9F96-85D8D5F63686}" destId="{2B03B9C3-4A01-4834-940D-CCD3E6B22877}" srcOrd="0" destOrd="0" presId="urn:microsoft.com/office/officeart/2011/layout/TabList"/>
    <dgm:cxn modelId="{8A69BA1C-0DD8-4B94-8CD2-C60C71BC8FBC}" type="presParOf" srcId="{FCEE13B4-B60C-49F2-9F96-85D8D5F63686}" destId="{171E0817-589D-48DD-8D80-8DF62FDE2516}" srcOrd="1" destOrd="0" presId="urn:microsoft.com/office/officeart/2011/layout/TabList"/>
    <dgm:cxn modelId="{64BBEE3C-5D81-4F4A-A7B4-D996D9B7E57B}" type="presParOf" srcId="{FCEE13B4-B60C-49F2-9F96-85D8D5F63686}" destId="{F34521A9-E533-4E38-BB35-04EE6CC45A18}" srcOrd="2" destOrd="0" presId="urn:microsoft.com/office/officeart/2011/layout/TabList"/>
    <dgm:cxn modelId="{D1ACB259-D3D6-4E14-A616-92B9F0AB8143}" type="presParOf" srcId="{CD4DF6D5-BD46-448B-91AC-C96F9D824154}" destId="{7368FCE2-5335-46F5-AB7A-4CB3997F1614}" srcOrd="4" destOrd="0" presId="urn:microsoft.com/office/officeart/2011/layout/TabList"/>
    <dgm:cxn modelId="{B2624FC9-F4C2-45CD-A702-24F9C5121CBE}" type="presParOf" srcId="{CD4DF6D5-BD46-448B-91AC-C96F9D824154}" destId="{36FE9D89-1FEB-4415-9486-226F80B4B6A4}" srcOrd="5" destOrd="0" presId="urn:microsoft.com/office/officeart/2011/layout/TabList"/>
    <dgm:cxn modelId="{C47239D7-787D-4D28-AC90-86515B1C7C0E}" type="presParOf" srcId="{CD4DF6D5-BD46-448B-91AC-C96F9D824154}" destId="{A29C8082-262D-45C3-8847-4360989ABD23}" srcOrd="6" destOrd="0" presId="urn:microsoft.com/office/officeart/2011/layout/TabList"/>
    <dgm:cxn modelId="{DE2C2E9F-A8D4-403D-9628-78A883379D5D}" type="presParOf" srcId="{A29C8082-262D-45C3-8847-4360989ABD23}" destId="{8A87A6FF-A8EF-46E2-8643-881B85C448E5}" srcOrd="0" destOrd="0" presId="urn:microsoft.com/office/officeart/2011/layout/TabList"/>
    <dgm:cxn modelId="{025D4778-F751-4C4B-A3AB-854473C6CFC4}" type="presParOf" srcId="{A29C8082-262D-45C3-8847-4360989ABD23}" destId="{2C7D6420-C8BC-4E26-800C-D7230332CF13}" srcOrd="1" destOrd="0" presId="urn:microsoft.com/office/officeart/2011/layout/TabList"/>
    <dgm:cxn modelId="{EA0AAFC5-4EEF-4484-AE61-603C84B2A6A7}" type="presParOf" srcId="{A29C8082-262D-45C3-8847-4360989ABD23}" destId="{21F2F22F-744E-4716-B451-6CE9E6F5F123}" srcOrd="2" destOrd="0" presId="urn:microsoft.com/office/officeart/2011/layout/TabList"/>
    <dgm:cxn modelId="{C5BBFF58-E573-450B-9252-8BDC26329A17}" type="presParOf" srcId="{CD4DF6D5-BD46-448B-91AC-C96F9D824154}" destId="{4C3FA326-D087-4188-B907-DD72E87D096A}"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42F68-233E-4FDA-948C-B1067A19D942}">
      <dsp:nvSpPr>
        <dsp:cNvPr id="0" name=""/>
        <dsp:cNvSpPr/>
      </dsp:nvSpPr>
      <dsp:spPr>
        <a:xfrm>
          <a:off x="1017746" y="509402"/>
          <a:ext cx="2035492" cy="20354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A50D16A-CE83-40F6-9CAA-1E1A747B3BD0}">
      <dsp:nvSpPr>
        <dsp:cNvPr id="0" name=""/>
        <dsp:cNvSpPr/>
      </dsp:nvSpPr>
      <dsp:spPr>
        <a:xfrm>
          <a:off x="1384134" y="1590248"/>
          <a:ext cx="1302715" cy="671712"/>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b" anchorCtr="0">
          <a:noAutofit/>
        </a:bodyPr>
        <a:lstStyle/>
        <a:p>
          <a:pPr lvl="0" algn="ctr" defTabSz="2266950">
            <a:lnSpc>
              <a:spcPct val="90000"/>
            </a:lnSpc>
            <a:spcBef>
              <a:spcPct val="0"/>
            </a:spcBef>
            <a:spcAft>
              <a:spcPct val="35000"/>
            </a:spcAft>
          </a:pPr>
          <a:endParaRPr lang="en-US" sz="5100" kern="1200"/>
        </a:p>
      </dsp:txBody>
      <dsp:txXfrm>
        <a:off x="1384134" y="1590248"/>
        <a:ext cx="1302715" cy="671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42F68-233E-4FDA-948C-B1067A19D942}">
      <dsp:nvSpPr>
        <dsp:cNvPr id="0" name=""/>
        <dsp:cNvSpPr/>
      </dsp:nvSpPr>
      <dsp:spPr>
        <a:xfrm>
          <a:off x="1017746" y="509402"/>
          <a:ext cx="2035492" cy="20354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A50D16A-CE83-40F6-9CAA-1E1A747B3BD0}">
      <dsp:nvSpPr>
        <dsp:cNvPr id="0" name=""/>
        <dsp:cNvSpPr/>
      </dsp:nvSpPr>
      <dsp:spPr>
        <a:xfrm>
          <a:off x="1384134" y="1590248"/>
          <a:ext cx="1302715" cy="671712"/>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b" anchorCtr="0">
          <a:noAutofit/>
        </a:bodyPr>
        <a:lstStyle/>
        <a:p>
          <a:pPr lvl="0" algn="ctr" defTabSz="2266950">
            <a:lnSpc>
              <a:spcPct val="90000"/>
            </a:lnSpc>
            <a:spcBef>
              <a:spcPct val="0"/>
            </a:spcBef>
            <a:spcAft>
              <a:spcPct val="35000"/>
            </a:spcAft>
          </a:pPr>
          <a:endParaRPr lang="en-US" sz="5100" kern="1200"/>
        </a:p>
      </dsp:txBody>
      <dsp:txXfrm>
        <a:off x="1384134" y="1590248"/>
        <a:ext cx="1302715" cy="6717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42F68-233E-4FDA-948C-B1067A19D942}">
      <dsp:nvSpPr>
        <dsp:cNvPr id="0" name=""/>
        <dsp:cNvSpPr/>
      </dsp:nvSpPr>
      <dsp:spPr>
        <a:xfrm>
          <a:off x="1017746" y="509402"/>
          <a:ext cx="2035492" cy="20354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A50D16A-CE83-40F6-9CAA-1E1A747B3BD0}">
      <dsp:nvSpPr>
        <dsp:cNvPr id="0" name=""/>
        <dsp:cNvSpPr/>
      </dsp:nvSpPr>
      <dsp:spPr>
        <a:xfrm>
          <a:off x="1384134" y="1590248"/>
          <a:ext cx="1302715" cy="671712"/>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b" anchorCtr="0">
          <a:noAutofit/>
        </a:bodyPr>
        <a:lstStyle/>
        <a:p>
          <a:pPr lvl="0" algn="ctr" defTabSz="2266950">
            <a:lnSpc>
              <a:spcPct val="90000"/>
            </a:lnSpc>
            <a:spcBef>
              <a:spcPct val="0"/>
            </a:spcBef>
            <a:spcAft>
              <a:spcPct val="35000"/>
            </a:spcAft>
          </a:pPr>
          <a:endParaRPr lang="en-US" sz="5100" kern="1200"/>
        </a:p>
      </dsp:txBody>
      <dsp:txXfrm>
        <a:off x="1384134" y="1590248"/>
        <a:ext cx="1302715" cy="6717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42F68-233E-4FDA-948C-B1067A19D942}">
      <dsp:nvSpPr>
        <dsp:cNvPr id="0" name=""/>
        <dsp:cNvSpPr/>
      </dsp:nvSpPr>
      <dsp:spPr>
        <a:xfrm>
          <a:off x="1017746" y="509402"/>
          <a:ext cx="2035492" cy="203549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5000" b="-15000"/>
          </a:stretch>
        </a:blip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A50D16A-CE83-40F6-9CAA-1E1A747B3BD0}">
      <dsp:nvSpPr>
        <dsp:cNvPr id="0" name=""/>
        <dsp:cNvSpPr/>
      </dsp:nvSpPr>
      <dsp:spPr>
        <a:xfrm>
          <a:off x="1384134" y="1590248"/>
          <a:ext cx="1302715" cy="671712"/>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b" anchorCtr="0">
          <a:noAutofit/>
        </a:bodyPr>
        <a:lstStyle/>
        <a:p>
          <a:pPr lvl="0" algn="ctr" defTabSz="2266950">
            <a:lnSpc>
              <a:spcPct val="90000"/>
            </a:lnSpc>
            <a:spcBef>
              <a:spcPct val="0"/>
            </a:spcBef>
            <a:spcAft>
              <a:spcPct val="35000"/>
            </a:spcAft>
          </a:pPr>
          <a:endParaRPr lang="en-US" sz="5100" kern="1200"/>
        </a:p>
      </dsp:txBody>
      <dsp:txXfrm>
        <a:off x="1384134" y="1590248"/>
        <a:ext cx="1302715" cy="6717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42F68-233E-4FDA-948C-B1067A19D942}">
      <dsp:nvSpPr>
        <dsp:cNvPr id="0" name=""/>
        <dsp:cNvSpPr/>
      </dsp:nvSpPr>
      <dsp:spPr>
        <a:xfrm>
          <a:off x="1017746" y="509402"/>
          <a:ext cx="2035492" cy="20354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A50D16A-CE83-40F6-9CAA-1E1A747B3BD0}">
      <dsp:nvSpPr>
        <dsp:cNvPr id="0" name=""/>
        <dsp:cNvSpPr/>
      </dsp:nvSpPr>
      <dsp:spPr>
        <a:xfrm>
          <a:off x="1384134" y="1590248"/>
          <a:ext cx="1302715" cy="671712"/>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b" anchorCtr="0">
          <a:noAutofit/>
        </a:bodyPr>
        <a:lstStyle/>
        <a:p>
          <a:pPr lvl="0" algn="ctr" defTabSz="2266950">
            <a:lnSpc>
              <a:spcPct val="90000"/>
            </a:lnSpc>
            <a:spcBef>
              <a:spcPct val="0"/>
            </a:spcBef>
            <a:spcAft>
              <a:spcPct val="35000"/>
            </a:spcAft>
          </a:pPr>
          <a:endParaRPr lang="en-US" sz="5100" kern="1200"/>
        </a:p>
      </dsp:txBody>
      <dsp:txXfrm>
        <a:off x="1384134" y="1590248"/>
        <a:ext cx="1302715" cy="6717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42F68-233E-4FDA-948C-B1067A19D942}">
      <dsp:nvSpPr>
        <dsp:cNvPr id="0" name=""/>
        <dsp:cNvSpPr/>
      </dsp:nvSpPr>
      <dsp:spPr>
        <a:xfrm>
          <a:off x="1017746" y="509402"/>
          <a:ext cx="2035492" cy="203549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flat" cmpd="sng" algn="ctr">
          <a:solidFill>
            <a:schemeClr val="dk2">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6A50D16A-CE83-40F6-9CAA-1E1A747B3BD0}">
      <dsp:nvSpPr>
        <dsp:cNvPr id="0" name=""/>
        <dsp:cNvSpPr/>
      </dsp:nvSpPr>
      <dsp:spPr>
        <a:xfrm>
          <a:off x="1384134" y="1590248"/>
          <a:ext cx="1302715" cy="671712"/>
        </a:xfrm>
        <a:prstGeom prst="rect">
          <a:avLst/>
        </a:prstGeom>
        <a:noFill/>
        <a:ln>
          <a:noFill/>
        </a:ln>
        <a:effectLst>
          <a:outerShdw blurRad="40000" dist="20000" dir="5400000" rotWithShape="0">
            <a:srgbClr val="000000">
              <a:alpha val="38000"/>
            </a:srgbClr>
          </a:outerShdw>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b" anchorCtr="0">
          <a:noAutofit/>
        </a:bodyPr>
        <a:lstStyle/>
        <a:p>
          <a:pPr lvl="0" algn="ctr" defTabSz="2266950">
            <a:lnSpc>
              <a:spcPct val="90000"/>
            </a:lnSpc>
            <a:spcBef>
              <a:spcPct val="0"/>
            </a:spcBef>
            <a:spcAft>
              <a:spcPct val="35000"/>
            </a:spcAft>
          </a:pPr>
          <a:endParaRPr lang="en-US" sz="5100" kern="1200"/>
        </a:p>
      </dsp:txBody>
      <dsp:txXfrm>
        <a:off x="1384134" y="1590248"/>
        <a:ext cx="1302715" cy="6717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D93B4-61EB-4FD3-A6DF-721B28ED366B}">
      <dsp:nvSpPr>
        <dsp:cNvPr id="0" name=""/>
        <dsp:cNvSpPr/>
      </dsp:nvSpPr>
      <dsp:spPr>
        <a:xfrm>
          <a:off x="1171415" y="2607469"/>
          <a:ext cx="1361237" cy="1168874"/>
        </a:xfrm>
        <a:prstGeom prst="hexagon">
          <a:avLst>
            <a:gd name="adj" fmla="val 25000"/>
            <a:gd name="vf" fmla="val 1154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en-US" sz="1700" kern="1200" dirty="0" smtClean="0"/>
            <a:t>IT</a:t>
          </a:r>
          <a:endParaRPr lang="en-US" sz="1700" kern="1200" dirty="0"/>
        </a:p>
      </dsp:txBody>
      <dsp:txXfrm>
        <a:off x="1382258" y="2788516"/>
        <a:ext cx="939551" cy="806780"/>
      </dsp:txXfrm>
    </dsp:sp>
    <dsp:sp modelId="{17ACBD45-3D82-42AE-BC12-1E0AFADCFE81}">
      <dsp:nvSpPr>
        <dsp:cNvPr id="0" name=""/>
        <dsp:cNvSpPr/>
      </dsp:nvSpPr>
      <dsp:spPr>
        <a:xfrm>
          <a:off x="1203894" y="3130188"/>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DC191E6F-0790-468B-B712-DD185CBAC9E8}">
      <dsp:nvSpPr>
        <dsp:cNvPr id="0" name=""/>
        <dsp:cNvSpPr/>
      </dsp:nvSpPr>
      <dsp:spPr>
        <a:xfrm>
          <a:off x="0" y="1961314"/>
          <a:ext cx="1361237" cy="1168874"/>
        </a:xfrm>
        <a:prstGeom prst="hexagon">
          <a:avLst>
            <a:gd name="adj" fmla="val 25000"/>
            <a:gd name="vf" fmla="val 1154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1BE3794A-3CA1-4652-8A9D-9A5D54678C51}">
      <dsp:nvSpPr>
        <dsp:cNvPr id="0" name=""/>
        <dsp:cNvSpPr/>
      </dsp:nvSpPr>
      <dsp:spPr>
        <a:xfrm>
          <a:off x="932512" y="2975141"/>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F2828E01-C1C1-47FC-A40F-6755C2907D4A}">
      <dsp:nvSpPr>
        <dsp:cNvPr id="0" name=""/>
        <dsp:cNvSpPr/>
      </dsp:nvSpPr>
      <dsp:spPr>
        <a:xfrm>
          <a:off x="2342830" y="1957927"/>
          <a:ext cx="1361237" cy="1168874"/>
        </a:xfrm>
        <a:prstGeom prst="hexagon">
          <a:avLst>
            <a:gd name="adj" fmla="val 25000"/>
            <a:gd name="vf" fmla="val 1154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en-US" sz="1700" kern="1200" dirty="0" smtClean="0"/>
            <a:t>FUN</a:t>
          </a:r>
          <a:endParaRPr lang="en-US" sz="1700" kern="1200" dirty="0"/>
        </a:p>
      </dsp:txBody>
      <dsp:txXfrm>
        <a:off x="2553673" y="2138974"/>
        <a:ext cx="939551" cy="806780"/>
      </dsp:txXfrm>
    </dsp:sp>
    <dsp:sp modelId="{BF3B43DA-2867-43B2-AEB1-C3263E2C31DF}">
      <dsp:nvSpPr>
        <dsp:cNvPr id="0" name=""/>
        <dsp:cNvSpPr/>
      </dsp:nvSpPr>
      <dsp:spPr>
        <a:xfrm>
          <a:off x="3279673" y="2968744"/>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DFCBF47B-3C30-4D72-B734-E7580944FAC9}">
      <dsp:nvSpPr>
        <dsp:cNvPr id="0" name=""/>
        <dsp:cNvSpPr/>
      </dsp:nvSpPr>
      <dsp:spPr>
        <a:xfrm>
          <a:off x="3513523" y="2605211"/>
          <a:ext cx="1361237" cy="1168874"/>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F780665C-FE2D-41BF-B0FC-D2909AF6B9DB}">
      <dsp:nvSpPr>
        <dsp:cNvPr id="0" name=""/>
        <dsp:cNvSpPr/>
      </dsp:nvSpPr>
      <dsp:spPr>
        <a:xfrm>
          <a:off x="3546724" y="3125296"/>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6F8D5360-3A57-43F0-B04C-C13BDE503D8D}">
      <dsp:nvSpPr>
        <dsp:cNvPr id="0" name=""/>
        <dsp:cNvSpPr/>
      </dsp:nvSpPr>
      <dsp:spPr>
        <a:xfrm>
          <a:off x="1171415" y="1315536"/>
          <a:ext cx="1361237" cy="1168874"/>
        </a:xfrm>
        <a:prstGeom prst="hexagon">
          <a:avLst>
            <a:gd name="adj" fmla="val 25000"/>
            <a:gd name="vf" fmla="val 1154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en-US" sz="1700" kern="1200" dirty="0" smtClean="0"/>
            <a:t>LONDON</a:t>
          </a:r>
          <a:endParaRPr lang="en-US" sz="1700" kern="1200" dirty="0"/>
        </a:p>
      </dsp:txBody>
      <dsp:txXfrm>
        <a:off x="1382258" y="1496583"/>
        <a:ext cx="939551" cy="806780"/>
      </dsp:txXfrm>
    </dsp:sp>
    <dsp:sp modelId="{66379323-4B28-4144-8162-E6477E6DEF27}">
      <dsp:nvSpPr>
        <dsp:cNvPr id="0" name=""/>
        <dsp:cNvSpPr/>
      </dsp:nvSpPr>
      <dsp:spPr>
        <a:xfrm>
          <a:off x="2103927" y="1337739"/>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10D6A361-AEBA-46E2-ACB1-12E909CD5831}">
      <dsp:nvSpPr>
        <dsp:cNvPr id="0" name=""/>
        <dsp:cNvSpPr/>
      </dsp:nvSpPr>
      <dsp:spPr>
        <a:xfrm>
          <a:off x="2342830" y="665617"/>
          <a:ext cx="1361237" cy="1168874"/>
        </a:xfrm>
        <a:prstGeom prst="hexagon">
          <a:avLst>
            <a:gd name="adj" fmla="val 25000"/>
            <a:gd name="vf" fmla="val 1154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15000" b="-15000"/>
          </a:stretch>
        </a:blip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ED7CD1B3-55DA-486D-9E6E-A3504C4120D8}">
      <dsp:nvSpPr>
        <dsp:cNvPr id="0" name=""/>
        <dsp:cNvSpPr/>
      </dsp:nvSpPr>
      <dsp:spPr>
        <a:xfrm>
          <a:off x="2381083" y="1183445"/>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E933A113-CB68-498B-8F50-C8B190E78252}">
      <dsp:nvSpPr>
        <dsp:cNvPr id="0" name=""/>
        <dsp:cNvSpPr/>
      </dsp:nvSpPr>
      <dsp:spPr>
        <a:xfrm>
          <a:off x="3513523" y="1312901"/>
          <a:ext cx="1361237" cy="1168874"/>
        </a:xfrm>
        <a:prstGeom prst="hexagon">
          <a:avLst>
            <a:gd name="adj" fmla="val 25000"/>
            <a:gd name="vf" fmla="val 1154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az-Cyrl-AZ" sz="1700" b="0" i="0" kern="1200" dirty="0" smtClean="0"/>
            <a:t>борщ</a:t>
          </a:r>
          <a:endParaRPr lang="en-US" sz="1700" kern="1200" dirty="0"/>
        </a:p>
      </dsp:txBody>
      <dsp:txXfrm>
        <a:off x="3724366" y="1493948"/>
        <a:ext cx="939551" cy="806780"/>
      </dsp:txXfrm>
    </dsp:sp>
    <dsp:sp modelId="{E1F7FDFE-C7FA-4F78-AA94-3DE54299B8A2}">
      <dsp:nvSpPr>
        <dsp:cNvPr id="0" name=""/>
        <dsp:cNvSpPr/>
      </dsp:nvSpPr>
      <dsp:spPr>
        <a:xfrm>
          <a:off x="4691434" y="1830728"/>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727BDD25-3344-4F02-93F6-ED7B9F5D405B}">
      <dsp:nvSpPr>
        <dsp:cNvPr id="0" name=""/>
        <dsp:cNvSpPr/>
      </dsp:nvSpPr>
      <dsp:spPr>
        <a:xfrm>
          <a:off x="4684938" y="1969970"/>
          <a:ext cx="1361237" cy="1168874"/>
        </a:xfrm>
        <a:prstGeom prst="hexagon">
          <a:avLst>
            <a:gd name="adj" fmla="val 25000"/>
            <a:gd name="vf" fmla="val 11547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93DF36B5-A2C5-4BD5-BD21-8F6CD795DCC2}">
      <dsp:nvSpPr>
        <dsp:cNvPr id="0" name=""/>
        <dsp:cNvSpPr/>
      </dsp:nvSpPr>
      <dsp:spPr>
        <a:xfrm>
          <a:off x="4950545" y="1991044"/>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A6C1D218-DC92-4FF7-BF29-F42D01C68861}">
      <dsp:nvSpPr>
        <dsp:cNvPr id="0" name=""/>
        <dsp:cNvSpPr/>
      </dsp:nvSpPr>
      <dsp:spPr>
        <a:xfrm>
          <a:off x="4684938" y="678036"/>
          <a:ext cx="1361237" cy="1168874"/>
        </a:xfrm>
        <a:prstGeom prst="hexagon">
          <a:avLst>
            <a:gd name="adj" fmla="val 25000"/>
            <a:gd name="vf" fmla="val 1154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en-US" sz="1700" kern="1200" dirty="0" smtClean="0"/>
            <a:t>DB</a:t>
          </a:r>
          <a:endParaRPr lang="en-US" sz="1700" kern="1200" dirty="0"/>
        </a:p>
      </dsp:txBody>
      <dsp:txXfrm>
        <a:off x="4895781" y="859083"/>
        <a:ext cx="939551" cy="806780"/>
      </dsp:txXfrm>
    </dsp:sp>
    <dsp:sp modelId="{EE086150-C5BC-42B4-8E67-5D59FE81CF79}">
      <dsp:nvSpPr>
        <dsp:cNvPr id="0" name=""/>
        <dsp:cNvSpPr/>
      </dsp:nvSpPr>
      <dsp:spPr>
        <a:xfrm>
          <a:off x="5862849" y="1201885"/>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34AC8CD4-7CBB-407D-BB38-BA2BA7E71DE4}">
      <dsp:nvSpPr>
        <dsp:cNvPr id="0" name=""/>
        <dsp:cNvSpPr/>
      </dsp:nvSpPr>
      <dsp:spPr>
        <a:xfrm>
          <a:off x="5856353" y="1330212"/>
          <a:ext cx="1361237" cy="1168874"/>
        </a:xfrm>
        <a:prstGeom prst="hexagon">
          <a:avLst>
            <a:gd name="adj" fmla="val 25000"/>
            <a:gd name="vf" fmla="val 11547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78812849-DA72-4C14-8676-A8B583E2D994}">
      <dsp:nvSpPr>
        <dsp:cNvPr id="0" name=""/>
        <dsp:cNvSpPr/>
      </dsp:nvSpPr>
      <dsp:spPr>
        <a:xfrm>
          <a:off x="6127734" y="1356179"/>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2223CC6D-B49B-4B03-8DB8-7A2F6DD2E4A0}">
      <dsp:nvSpPr>
        <dsp:cNvPr id="0" name=""/>
        <dsp:cNvSpPr/>
      </dsp:nvSpPr>
      <dsp:spPr>
        <a:xfrm>
          <a:off x="5856353" y="2620264"/>
          <a:ext cx="1361237" cy="1168874"/>
        </a:xfrm>
        <a:prstGeom prst="hexagon">
          <a:avLst>
            <a:gd name="adj" fmla="val 25000"/>
            <a:gd name="vf" fmla="val 11547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0" tIns="21590" rIns="0" bIns="21590" numCol="1" spcCol="1270" anchor="ctr" anchorCtr="0">
          <a:noAutofit/>
        </a:bodyPr>
        <a:lstStyle/>
        <a:p>
          <a:pPr lvl="0" algn="ctr" defTabSz="755650">
            <a:lnSpc>
              <a:spcPct val="90000"/>
            </a:lnSpc>
            <a:spcBef>
              <a:spcPct val="0"/>
            </a:spcBef>
            <a:spcAft>
              <a:spcPct val="35000"/>
            </a:spcAft>
          </a:pPr>
          <a:r>
            <a:rPr lang="en-GB" sz="1700" b="1" i="0" kern="1200" dirty="0" smtClean="0"/>
            <a:t>TGIF</a:t>
          </a:r>
          <a:endParaRPr lang="en-US" sz="1700" kern="1200" dirty="0"/>
        </a:p>
      </dsp:txBody>
      <dsp:txXfrm>
        <a:off x="6067196" y="2801311"/>
        <a:ext cx="939551" cy="806780"/>
      </dsp:txXfrm>
    </dsp:sp>
    <dsp:sp modelId="{0C33365A-1F91-42F4-941F-15E75F439B73}">
      <dsp:nvSpPr>
        <dsp:cNvPr id="0" name=""/>
        <dsp:cNvSpPr/>
      </dsp:nvSpPr>
      <dsp:spPr>
        <a:xfrm>
          <a:off x="6126291" y="3643876"/>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2BE80F84-9E9A-4D8A-935B-F88CC32173F8}">
      <dsp:nvSpPr>
        <dsp:cNvPr id="0" name=""/>
        <dsp:cNvSpPr/>
      </dsp:nvSpPr>
      <dsp:spPr>
        <a:xfrm>
          <a:off x="4684938" y="3260021"/>
          <a:ext cx="1361237" cy="1168874"/>
        </a:xfrm>
        <a:prstGeom prst="hexagon">
          <a:avLst>
            <a:gd name="adj" fmla="val 25000"/>
            <a:gd name="vf" fmla="val 11547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7CB471BA-C64A-42D6-A8AD-422C14D119F5}">
      <dsp:nvSpPr>
        <dsp:cNvPr id="0" name=""/>
        <dsp:cNvSpPr/>
      </dsp:nvSpPr>
      <dsp:spPr>
        <a:xfrm>
          <a:off x="5873675" y="3772956"/>
          <a:ext cx="158787" cy="136983"/>
        </a:xfrm>
        <a:prstGeom prst="hexagon">
          <a:avLst>
            <a:gd name="adj" fmla="val 25000"/>
            <a:gd name="vf" fmla="val 115470"/>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E319F-89BC-4C18-98E4-042A9BF670D0}">
      <dsp:nvSpPr>
        <dsp:cNvPr id="0" name=""/>
        <dsp:cNvSpPr/>
      </dsp:nvSpPr>
      <dsp:spPr>
        <a:xfrm>
          <a:off x="0" y="3699316"/>
          <a:ext cx="908514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FC28E3-69ED-4F3B-A247-B69609FEADF0}">
      <dsp:nvSpPr>
        <dsp:cNvPr id="0" name=""/>
        <dsp:cNvSpPr/>
      </dsp:nvSpPr>
      <dsp:spPr>
        <a:xfrm>
          <a:off x="0" y="2110401"/>
          <a:ext cx="908514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040933-73E1-4D3F-A7FC-372AE2D91F3B}">
      <dsp:nvSpPr>
        <dsp:cNvPr id="0" name=""/>
        <dsp:cNvSpPr/>
      </dsp:nvSpPr>
      <dsp:spPr>
        <a:xfrm>
          <a:off x="0" y="521485"/>
          <a:ext cx="908514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6E0598-C2AE-46D0-9BA0-CE2B95A1F321}">
      <dsp:nvSpPr>
        <dsp:cNvPr id="0" name=""/>
        <dsp:cNvSpPr/>
      </dsp:nvSpPr>
      <dsp:spPr>
        <a:xfrm>
          <a:off x="2362136" y="581"/>
          <a:ext cx="6723003" cy="52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1244600">
            <a:lnSpc>
              <a:spcPct val="90000"/>
            </a:lnSpc>
            <a:spcBef>
              <a:spcPct val="0"/>
            </a:spcBef>
            <a:spcAft>
              <a:spcPct val="35000"/>
            </a:spcAft>
          </a:pPr>
          <a:endParaRPr lang="en-GB" sz="2800" kern="1200" dirty="0"/>
        </a:p>
      </dsp:txBody>
      <dsp:txXfrm>
        <a:off x="2362136" y="581"/>
        <a:ext cx="6723003" cy="520904"/>
      </dsp:txXfrm>
    </dsp:sp>
    <dsp:sp modelId="{43493192-D047-47C0-AE41-671B6187194C}">
      <dsp:nvSpPr>
        <dsp:cNvPr id="0" name=""/>
        <dsp:cNvSpPr/>
      </dsp:nvSpPr>
      <dsp:spPr>
        <a:xfrm>
          <a:off x="0" y="581"/>
          <a:ext cx="2362136" cy="520904"/>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1244600">
            <a:lnSpc>
              <a:spcPct val="90000"/>
            </a:lnSpc>
            <a:spcBef>
              <a:spcPct val="0"/>
            </a:spcBef>
            <a:spcAft>
              <a:spcPct val="35000"/>
            </a:spcAft>
          </a:pPr>
          <a:r>
            <a:rPr lang="en-GB" sz="2800" b="1" kern="1200" dirty="0" smtClean="0">
              <a:solidFill>
                <a:schemeClr val="bg1"/>
              </a:solidFill>
            </a:rPr>
            <a:t>Political</a:t>
          </a:r>
          <a:endParaRPr lang="en-US" sz="2800" kern="1200" dirty="0">
            <a:solidFill>
              <a:schemeClr val="bg1"/>
            </a:solidFill>
          </a:endParaRPr>
        </a:p>
      </dsp:txBody>
      <dsp:txXfrm>
        <a:off x="25433" y="26014"/>
        <a:ext cx="2311270" cy="495471"/>
      </dsp:txXfrm>
    </dsp:sp>
    <dsp:sp modelId="{B90E0451-4BF4-459C-994F-993DBC595DDC}">
      <dsp:nvSpPr>
        <dsp:cNvPr id="0" name=""/>
        <dsp:cNvSpPr/>
      </dsp:nvSpPr>
      <dsp:spPr>
        <a:xfrm>
          <a:off x="0" y="521485"/>
          <a:ext cx="9085140" cy="1041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GB" sz="1300" kern="1200" dirty="0" smtClean="0"/>
            <a:t>Currently high political uncertainty due to BREXIT, US government, and other conflicts e.g. in the middle east</a:t>
          </a:r>
          <a:endParaRPr lang="en-GB" sz="1300" kern="1200" dirty="0"/>
        </a:p>
        <a:p>
          <a:pPr marL="114300" lvl="1" indent="-114300" algn="l" defTabSz="577850">
            <a:lnSpc>
              <a:spcPct val="90000"/>
            </a:lnSpc>
            <a:spcBef>
              <a:spcPct val="0"/>
            </a:spcBef>
            <a:spcAft>
              <a:spcPct val="15000"/>
            </a:spcAft>
            <a:buChar char="••"/>
          </a:pPr>
          <a:r>
            <a:rPr lang="en-GB" sz="1300" kern="1200" smtClean="0"/>
            <a:t>Political trends to protect individuals’ rights and privacy</a:t>
          </a:r>
          <a:endParaRPr lang="en-GB" sz="1300" kern="1200"/>
        </a:p>
        <a:p>
          <a:pPr marL="114300" lvl="1" indent="-114300" algn="l" defTabSz="577850">
            <a:lnSpc>
              <a:spcPct val="90000"/>
            </a:lnSpc>
            <a:spcBef>
              <a:spcPct val="0"/>
            </a:spcBef>
            <a:spcAft>
              <a:spcPct val="15000"/>
            </a:spcAft>
            <a:buChar char="••"/>
          </a:pPr>
          <a:r>
            <a:rPr lang="en-GB" sz="1300" kern="1200" smtClean="0"/>
            <a:t>Increasing requirements for data security</a:t>
          </a:r>
          <a:endParaRPr lang="en-GB" sz="1300" kern="1200"/>
        </a:p>
        <a:p>
          <a:pPr marL="114300" lvl="1" indent="-114300" algn="l" defTabSz="577850">
            <a:lnSpc>
              <a:spcPct val="90000"/>
            </a:lnSpc>
            <a:spcBef>
              <a:spcPct val="0"/>
            </a:spcBef>
            <a:spcAft>
              <a:spcPct val="15000"/>
            </a:spcAft>
            <a:buChar char="••"/>
          </a:pPr>
          <a:r>
            <a:rPr lang="en-GB" sz="1300" kern="1200" dirty="0" smtClean="0"/>
            <a:t>Trend towards sustainability</a:t>
          </a:r>
          <a:endParaRPr lang="en-GB" sz="1300" kern="1200" dirty="0"/>
        </a:p>
      </dsp:txBody>
      <dsp:txXfrm>
        <a:off x="0" y="521485"/>
        <a:ext cx="9085140" cy="1041965"/>
      </dsp:txXfrm>
    </dsp:sp>
    <dsp:sp modelId="{BE1E1C3A-532D-471E-BA08-27AD95C6431F}">
      <dsp:nvSpPr>
        <dsp:cNvPr id="0" name=""/>
        <dsp:cNvSpPr/>
      </dsp:nvSpPr>
      <dsp:spPr>
        <a:xfrm>
          <a:off x="2362136" y="1589496"/>
          <a:ext cx="6723003" cy="52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1244600">
            <a:lnSpc>
              <a:spcPct val="90000"/>
            </a:lnSpc>
            <a:spcBef>
              <a:spcPct val="0"/>
            </a:spcBef>
            <a:spcAft>
              <a:spcPct val="35000"/>
            </a:spcAft>
          </a:pPr>
          <a:endParaRPr lang="en-GB" sz="2800" kern="1200" dirty="0"/>
        </a:p>
      </dsp:txBody>
      <dsp:txXfrm>
        <a:off x="2362136" y="1589496"/>
        <a:ext cx="6723003" cy="520904"/>
      </dsp:txXfrm>
    </dsp:sp>
    <dsp:sp modelId="{BA781621-8C1A-40AD-A4CB-5F5D3A71F9A9}">
      <dsp:nvSpPr>
        <dsp:cNvPr id="0" name=""/>
        <dsp:cNvSpPr/>
      </dsp:nvSpPr>
      <dsp:spPr>
        <a:xfrm>
          <a:off x="0" y="1589496"/>
          <a:ext cx="2362136" cy="520904"/>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1244600">
            <a:lnSpc>
              <a:spcPct val="90000"/>
            </a:lnSpc>
            <a:spcBef>
              <a:spcPct val="0"/>
            </a:spcBef>
            <a:spcAft>
              <a:spcPct val="35000"/>
            </a:spcAft>
          </a:pPr>
          <a:r>
            <a:rPr lang="en-GB" sz="2800" b="1" kern="1200" dirty="0" smtClean="0">
              <a:solidFill>
                <a:schemeClr val="bg1"/>
              </a:solidFill>
            </a:rPr>
            <a:t>Economical</a:t>
          </a:r>
          <a:r>
            <a:rPr lang="en-GB" sz="2800" b="1" kern="1200" dirty="0" smtClean="0"/>
            <a:t> </a:t>
          </a:r>
          <a:endParaRPr lang="en-GB" sz="2800" kern="1200" dirty="0"/>
        </a:p>
      </dsp:txBody>
      <dsp:txXfrm>
        <a:off x="25433" y="1614929"/>
        <a:ext cx="2311270" cy="495471"/>
      </dsp:txXfrm>
    </dsp:sp>
    <dsp:sp modelId="{DF1E97AF-07A6-4E09-BAA2-CEA723A72EF6}">
      <dsp:nvSpPr>
        <dsp:cNvPr id="0" name=""/>
        <dsp:cNvSpPr/>
      </dsp:nvSpPr>
      <dsp:spPr>
        <a:xfrm>
          <a:off x="0" y="2110401"/>
          <a:ext cx="9085140" cy="1041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GB" sz="1300" kern="1200" smtClean="0"/>
            <a:t>Currently very good environment for investment in securities</a:t>
          </a:r>
          <a:endParaRPr lang="en-GB" sz="1300" kern="1200"/>
        </a:p>
        <a:p>
          <a:pPr marL="114300" lvl="1" indent="-114300" algn="l" defTabSz="577850">
            <a:lnSpc>
              <a:spcPct val="90000"/>
            </a:lnSpc>
            <a:spcBef>
              <a:spcPct val="0"/>
            </a:spcBef>
            <a:spcAft>
              <a:spcPct val="15000"/>
            </a:spcAft>
            <a:buChar char="••"/>
          </a:pPr>
          <a:r>
            <a:rPr lang="en-GB" sz="1300" kern="1200" dirty="0" smtClean="0"/>
            <a:t>Interest rate slowly raising, possibly indicating a slow-down of the market and therefore lower customer tendency to invest in shares (which will be bought through the app)</a:t>
          </a:r>
          <a:endParaRPr lang="en-GB" sz="1300" kern="1200" dirty="0"/>
        </a:p>
        <a:p>
          <a:pPr marL="114300" lvl="1" indent="-114300" algn="l" defTabSz="577850">
            <a:lnSpc>
              <a:spcPct val="90000"/>
            </a:lnSpc>
            <a:spcBef>
              <a:spcPct val="0"/>
            </a:spcBef>
            <a:spcAft>
              <a:spcPct val="15000"/>
            </a:spcAft>
            <a:buChar char="••"/>
          </a:pPr>
          <a:r>
            <a:rPr lang="en-GB" sz="1300" kern="1200" dirty="0" smtClean="0"/>
            <a:t>Increasing labour costs (hourly cost)</a:t>
          </a:r>
          <a:endParaRPr lang="en-GB" sz="1300" kern="1200" dirty="0"/>
        </a:p>
        <a:p>
          <a:pPr marL="114300" lvl="1" indent="-114300" algn="l" defTabSz="577850">
            <a:lnSpc>
              <a:spcPct val="90000"/>
            </a:lnSpc>
            <a:spcBef>
              <a:spcPct val="0"/>
            </a:spcBef>
            <a:spcAft>
              <a:spcPct val="15000"/>
            </a:spcAft>
            <a:buChar char="••"/>
          </a:pPr>
          <a:r>
            <a:rPr lang="en-GB" sz="1300" kern="1200" smtClean="0"/>
            <a:t>Low supply of qualified workforce to deliver first class service in bank branches</a:t>
          </a:r>
          <a:endParaRPr lang="en-GB" sz="1300" kern="1200"/>
        </a:p>
      </dsp:txBody>
      <dsp:txXfrm>
        <a:off x="0" y="2110401"/>
        <a:ext cx="9085140" cy="1041965"/>
      </dsp:txXfrm>
    </dsp:sp>
    <dsp:sp modelId="{5951329E-9133-4392-8B83-2A2CC32FBBA6}">
      <dsp:nvSpPr>
        <dsp:cNvPr id="0" name=""/>
        <dsp:cNvSpPr/>
      </dsp:nvSpPr>
      <dsp:spPr>
        <a:xfrm>
          <a:off x="2362136" y="3178411"/>
          <a:ext cx="6723003" cy="52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1244600">
            <a:lnSpc>
              <a:spcPct val="90000"/>
            </a:lnSpc>
            <a:spcBef>
              <a:spcPct val="0"/>
            </a:spcBef>
            <a:spcAft>
              <a:spcPct val="35000"/>
            </a:spcAft>
          </a:pPr>
          <a:endParaRPr lang="en-GB" sz="2800" kern="1200" dirty="0"/>
        </a:p>
      </dsp:txBody>
      <dsp:txXfrm>
        <a:off x="2362136" y="3178411"/>
        <a:ext cx="6723003" cy="520904"/>
      </dsp:txXfrm>
    </dsp:sp>
    <dsp:sp modelId="{189FA573-9274-48EA-B9EB-BBED2EB38AF8}">
      <dsp:nvSpPr>
        <dsp:cNvPr id="0" name=""/>
        <dsp:cNvSpPr/>
      </dsp:nvSpPr>
      <dsp:spPr>
        <a:xfrm>
          <a:off x="0" y="3178411"/>
          <a:ext cx="2362136" cy="520904"/>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1244600">
            <a:lnSpc>
              <a:spcPct val="90000"/>
            </a:lnSpc>
            <a:spcBef>
              <a:spcPct val="0"/>
            </a:spcBef>
            <a:spcAft>
              <a:spcPct val="35000"/>
            </a:spcAft>
          </a:pPr>
          <a:r>
            <a:rPr lang="en-GB" sz="2800" b="1" kern="1200" dirty="0" smtClean="0">
              <a:solidFill>
                <a:schemeClr val="bg1"/>
              </a:solidFill>
            </a:rPr>
            <a:t>Sociological</a:t>
          </a:r>
          <a:endParaRPr lang="en-GB" sz="2800" kern="1200" dirty="0">
            <a:solidFill>
              <a:schemeClr val="bg1"/>
            </a:solidFill>
          </a:endParaRPr>
        </a:p>
      </dsp:txBody>
      <dsp:txXfrm>
        <a:off x="25433" y="3203844"/>
        <a:ext cx="2311270" cy="495471"/>
      </dsp:txXfrm>
    </dsp:sp>
    <dsp:sp modelId="{C3D57B35-5E9C-417D-944D-B3BEB96AEC5D}">
      <dsp:nvSpPr>
        <dsp:cNvPr id="0" name=""/>
        <dsp:cNvSpPr/>
      </dsp:nvSpPr>
      <dsp:spPr>
        <a:xfrm>
          <a:off x="0" y="3699316"/>
          <a:ext cx="9085140" cy="1041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85" tIns="32385" rIns="32385" bIns="32385" numCol="1" spcCol="1270" anchor="t" anchorCtr="0">
          <a:noAutofit/>
        </a:bodyPr>
        <a:lstStyle/>
        <a:p>
          <a:pPr marL="114300" lvl="1" indent="-114300" algn="l" defTabSz="577850">
            <a:lnSpc>
              <a:spcPct val="90000"/>
            </a:lnSpc>
            <a:spcBef>
              <a:spcPct val="0"/>
            </a:spcBef>
            <a:spcAft>
              <a:spcPct val="15000"/>
            </a:spcAft>
            <a:buChar char="••"/>
          </a:pPr>
          <a:r>
            <a:rPr lang="en-GB" sz="1300" kern="1200" dirty="0" smtClean="0"/>
            <a:t>Increasing trust into machines</a:t>
          </a:r>
          <a:endParaRPr lang="en-GB" sz="1300" kern="1200" dirty="0"/>
        </a:p>
        <a:p>
          <a:pPr marL="114300" lvl="1" indent="-114300" algn="l" defTabSz="577850">
            <a:lnSpc>
              <a:spcPct val="90000"/>
            </a:lnSpc>
            <a:spcBef>
              <a:spcPct val="0"/>
            </a:spcBef>
            <a:spcAft>
              <a:spcPct val="15000"/>
            </a:spcAft>
            <a:buChar char="••"/>
          </a:pPr>
          <a:r>
            <a:rPr lang="en-GB" sz="1300" kern="1200" dirty="0" smtClean="0"/>
            <a:t>More and more people, especially younger, are familiar with digital technology</a:t>
          </a:r>
          <a:endParaRPr lang="en-GB" sz="1300" kern="1200" dirty="0"/>
        </a:p>
        <a:p>
          <a:pPr marL="114300" lvl="1" indent="-114300" algn="l" defTabSz="577850">
            <a:lnSpc>
              <a:spcPct val="90000"/>
            </a:lnSpc>
            <a:spcBef>
              <a:spcPct val="0"/>
            </a:spcBef>
            <a:spcAft>
              <a:spcPct val="15000"/>
            </a:spcAft>
            <a:buChar char="••"/>
          </a:pPr>
          <a:r>
            <a:rPr lang="en-GB" sz="1300" kern="1200" dirty="0" smtClean="0"/>
            <a:t>Fear of digital frauds</a:t>
          </a:r>
          <a:endParaRPr lang="en-GB" sz="1300" kern="1200" dirty="0"/>
        </a:p>
        <a:p>
          <a:pPr marL="114300" lvl="1" indent="-114300" algn="l" defTabSz="577850">
            <a:lnSpc>
              <a:spcPct val="90000"/>
            </a:lnSpc>
            <a:spcBef>
              <a:spcPct val="0"/>
            </a:spcBef>
            <a:spcAft>
              <a:spcPct val="15000"/>
            </a:spcAft>
            <a:buChar char="••"/>
          </a:pPr>
          <a:r>
            <a:rPr lang="en-GB" sz="1300" kern="1200" smtClean="0"/>
            <a:t>Low interest in financial topics</a:t>
          </a:r>
          <a:endParaRPr lang="en-GB" sz="1300" kern="1200"/>
        </a:p>
        <a:p>
          <a:pPr marL="114300" lvl="1" indent="-114300" algn="l" defTabSz="577850">
            <a:lnSpc>
              <a:spcPct val="90000"/>
            </a:lnSpc>
            <a:spcBef>
              <a:spcPct val="0"/>
            </a:spcBef>
            <a:spcAft>
              <a:spcPct val="15000"/>
            </a:spcAft>
            <a:buChar char="••"/>
          </a:pPr>
          <a:r>
            <a:rPr lang="en-GB" sz="1300" kern="1200" smtClean="0"/>
            <a:t>Low knowledge in financial topics</a:t>
          </a:r>
          <a:endParaRPr lang="en-GB" sz="1300" kern="1200"/>
        </a:p>
      </dsp:txBody>
      <dsp:txXfrm>
        <a:off x="0" y="3699316"/>
        <a:ext cx="9085140" cy="10419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2F22F-744E-4716-B451-6CE9E6F5F123}">
      <dsp:nvSpPr>
        <dsp:cNvPr id="0" name=""/>
        <dsp:cNvSpPr/>
      </dsp:nvSpPr>
      <dsp:spPr>
        <a:xfrm>
          <a:off x="0" y="3699316"/>
          <a:ext cx="908514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4521A9-E533-4E38-BB35-04EE6CC45A18}">
      <dsp:nvSpPr>
        <dsp:cNvPr id="0" name=""/>
        <dsp:cNvSpPr/>
      </dsp:nvSpPr>
      <dsp:spPr>
        <a:xfrm>
          <a:off x="0" y="2110401"/>
          <a:ext cx="908514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83A036-806C-4B23-835E-5D8D51BAC277}">
      <dsp:nvSpPr>
        <dsp:cNvPr id="0" name=""/>
        <dsp:cNvSpPr/>
      </dsp:nvSpPr>
      <dsp:spPr>
        <a:xfrm>
          <a:off x="0" y="521485"/>
          <a:ext cx="908514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F7063-CA39-4181-B737-2A5117B9CC0C}">
      <dsp:nvSpPr>
        <dsp:cNvPr id="0" name=""/>
        <dsp:cNvSpPr/>
      </dsp:nvSpPr>
      <dsp:spPr>
        <a:xfrm>
          <a:off x="2362136" y="581"/>
          <a:ext cx="6723003" cy="52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lvl="0" algn="l" defTabSz="1022350">
            <a:lnSpc>
              <a:spcPct val="90000"/>
            </a:lnSpc>
            <a:spcBef>
              <a:spcPct val="0"/>
            </a:spcBef>
            <a:spcAft>
              <a:spcPct val="35000"/>
            </a:spcAft>
          </a:pPr>
          <a:endParaRPr lang="en-GB" sz="2300" kern="1200" dirty="0"/>
        </a:p>
      </dsp:txBody>
      <dsp:txXfrm>
        <a:off x="2362136" y="581"/>
        <a:ext cx="6723003" cy="520904"/>
      </dsp:txXfrm>
    </dsp:sp>
    <dsp:sp modelId="{82EE1CEB-7050-4272-8B8E-9E6C807CA9D2}">
      <dsp:nvSpPr>
        <dsp:cNvPr id="0" name=""/>
        <dsp:cNvSpPr/>
      </dsp:nvSpPr>
      <dsp:spPr>
        <a:xfrm>
          <a:off x="0" y="581"/>
          <a:ext cx="2362136" cy="520904"/>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lvl="0" algn="l" defTabSz="1022350">
            <a:lnSpc>
              <a:spcPct val="90000"/>
            </a:lnSpc>
            <a:spcBef>
              <a:spcPct val="0"/>
            </a:spcBef>
            <a:spcAft>
              <a:spcPct val="35000"/>
            </a:spcAft>
          </a:pPr>
          <a:r>
            <a:rPr lang="en-GB" sz="2300" b="1" kern="1200" dirty="0" smtClean="0">
              <a:solidFill>
                <a:schemeClr val="bg1"/>
              </a:solidFill>
            </a:rPr>
            <a:t>Technological</a:t>
          </a:r>
          <a:endParaRPr lang="en-GB" sz="2300" kern="1200" dirty="0">
            <a:solidFill>
              <a:schemeClr val="bg1"/>
            </a:solidFill>
          </a:endParaRPr>
        </a:p>
      </dsp:txBody>
      <dsp:txXfrm>
        <a:off x="25433" y="26014"/>
        <a:ext cx="2311270" cy="495471"/>
      </dsp:txXfrm>
    </dsp:sp>
    <dsp:sp modelId="{E597D97F-9349-4198-9094-41403FA8170D}">
      <dsp:nvSpPr>
        <dsp:cNvPr id="0" name=""/>
        <dsp:cNvSpPr/>
      </dsp:nvSpPr>
      <dsp:spPr>
        <a:xfrm>
          <a:off x="0" y="521485"/>
          <a:ext cx="9085140" cy="1041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r>
            <a:rPr lang="en-GB" sz="1700" kern="1200" dirty="0" smtClean="0"/>
            <a:t>Continuously progress in digitalisation</a:t>
          </a:r>
          <a:endParaRPr lang="en-GB" sz="1700" kern="1200" dirty="0"/>
        </a:p>
        <a:p>
          <a:pPr marL="171450" lvl="1" indent="-171450" algn="l" defTabSz="755650">
            <a:lnSpc>
              <a:spcPct val="90000"/>
            </a:lnSpc>
            <a:spcBef>
              <a:spcPct val="0"/>
            </a:spcBef>
            <a:spcAft>
              <a:spcPct val="15000"/>
            </a:spcAft>
            <a:buChar char="••"/>
          </a:pPr>
          <a:r>
            <a:rPr lang="en-GB" sz="1700" kern="1200" smtClean="0"/>
            <a:t>Improved soft- and hardware may result in better performing  and designed (UI) applications</a:t>
          </a:r>
          <a:endParaRPr lang="en-GB" sz="1700" kern="1200"/>
        </a:p>
        <a:p>
          <a:pPr marL="171450" lvl="1" indent="-171450" algn="l" defTabSz="755650">
            <a:lnSpc>
              <a:spcPct val="90000"/>
            </a:lnSpc>
            <a:spcBef>
              <a:spcPct val="0"/>
            </a:spcBef>
            <a:spcAft>
              <a:spcPct val="15000"/>
            </a:spcAft>
            <a:buChar char="••"/>
          </a:pPr>
          <a:r>
            <a:rPr lang="en-GB" sz="1700" kern="1200" smtClean="0"/>
            <a:t>Wider spread of broad band results in a higher and real-time connectivity </a:t>
          </a:r>
          <a:endParaRPr lang="en-GB" sz="1700" kern="1200"/>
        </a:p>
      </dsp:txBody>
      <dsp:txXfrm>
        <a:off x="0" y="521485"/>
        <a:ext cx="9085140" cy="1041965"/>
      </dsp:txXfrm>
    </dsp:sp>
    <dsp:sp modelId="{2B03B9C3-4A01-4834-940D-CCD3E6B22877}">
      <dsp:nvSpPr>
        <dsp:cNvPr id="0" name=""/>
        <dsp:cNvSpPr/>
      </dsp:nvSpPr>
      <dsp:spPr>
        <a:xfrm>
          <a:off x="2362136" y="1589496"/>
          <a:ext cx="6723003" cy="52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lvl="0" algn="l" defTabSz="1022350">
            <a:lnSpc>
              <a:spcPct val="90000"/>
            </a:lnSpc>
            <a:spcBef>
              <a:spcPct val="0"/>
            </a:spcBef>
            <a:spcAft>
              <a:spcPct val="35000"/>
            </a:spcAft>
          </a:pPr>
          <a:endParaRPr lang="en-GB" sz="2300" kern="1200" dirty="0"/>
        </a:p>
      </dsp:txBody>
      <dsp:txXfrm>
        <a:off x="2362136" y="1589496"/>
        <a:ext cx="6723003" cy="520904"/>
      </dsp:txXfrm>
    </dsp:sp>
    <dsp:sp modelId="{171E0817-589D-48DD-8D80-8DF62FDE2516}">
      <dsp:nvSpPr>
        <dsp:cNvPr id="0" name=""/>
        <dsp:cNvSpPr/>
      </dsp:nvSpPr>
      <dsp:spPr>
        <a:xfrm>
          <a:off x="0" y="1589496"/>
          <a:ext cx="2362136" cy="520904"/>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lvl="0" algn="l" defTabSz="1022350">
            <a:lnSpc>
              <a:spcPct val="90000"/>
            </a:lnSpc>
            <a:spcBef>
              <a:spcPct val="0"/>
            </a:spcBef>
            <a:spcAft>
              <a:spcPct val="35000"/>
            </a:spcAft>
          </a:pPr>
          <a:r>
            <a:rPr lang="en-GB" sz="2300" b="1" kern="1200" dirty="0" smtClean="0">
              <a:solidFill>
                <a:schemeClr val="bg1"/>
              </a:solidFill>
            </a:rPr>
            <a:t>Legal</a:t>
          </a:r>
          <a:endParaRPr lang="en-GB" sz="2300" kern="1200" dirty="0">
            <a:solidFill>
              <a:schemeClr val="bg1"/>
            </a:solidFill>
          </a:endParaRPr>
        </a:p>
      </dsp:txBody>
      <dsp:txXfrm>
        <a:off x="25433" y="1614929"/>
        <a:ext cx="2311270" cy="495471"/>
      </dsp:txXfrm>
    </dsp:sp>
    <dsp:sp modelId="{7368FCE2-5335-46F5-AB7A-4CB3997F1614}">
      <dsp:nvSpPr>
        <dsp:cNvPr id="0" name=""/>
        <dsp:cNvSpPr/>
      </dsp:nvSpPr>
      <dsp:spPr>
        <a:xfrm>
          <a:off x="0" y="2110401"/>
          <a:ext cx="9085140" cy="1041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r>
            <a:rPr lang="en-GB" sz="1700" kern="1200" dirty="0" smtClean="0"/>
            <a:t>Highly regulated financial market</a:t>
          </a:r>
          <a:endParaRPr lang="en-GB" sz="1700" kern="1200" dirty="0"/>
        </a:p>
        <a:p>
          <a:pPr marL="171450" lvl="1" indent="-171450" algn="l" defTabSz="755650">
            <a:lnSpc>
              <a:spcPct val="90000"/>
            </a:lnSpc>
            <a:spcBef>
              <a:spcPct val="0"/>
            </a:spcBef>
            <a:spcAft>
              <a:spcPct val="15000"/>
            </a:spcAft>
            <a:buChar char="••"/>
          </a:pPr>
          <a:r>
            <a:rPr lang="en-GB" sz="1700" kern="1200" dirty="0" smtClean="0"/>
            <a:t>Indoctrination required about the financial risk </a:t>
          </a:r>
          <a:endParaRPr lang="en-GB" sz="1700" kern="1200" dirty="0"/>
        </a:p>
        <a:p>
          <a:pPr marL="171450" lvl="1" indent="-171450" algn="l" defTabSz="755650">
            <a:lnSpc>
              <a:spcPct val="90000"/>
            </a:lnSpc>
            <a:spcBef>
              <a:spcPct val="0"/>
            </a:spcBef>
            <a:spcAft>
              <a:spcPct val="15000"/>
            </a:spcAft>
            <a:buChar char="••"/>
          </a:pPr>
          <a:r>
            <a:rPr lang="en-GB" sz="1700" kern="1200" dirty="0" smtClean="0"/>
            <a:t>Stricter regulations concerning private data (e.g. GDPR)</a:t>
          </a:r>
          <a:endParaRPr lang="en-GB" sz="1700" kern="1200" dirty="0"/>
        </a:p>
      </dsp:txBody>
      <dsp:txXfrm>
        <a:off x="0" y="2110401"/>
        <a:ext cx="9085140" cy="1041965"/>
      </dsp:txXfrm>
    </dsp:sp>
    <dsp:sp modelId="{8A87A6FF-A8EF-46E2-8643-881B85C448E5}">
      <dsp:nvSpPr>
        <dsp:cNvPr id="0" name=""/>
        <dsp:cNvSpPr/>
      </dsp:nvSpPr>
      <dsp:spPr>
        <a:xfrm>
          <a:off x="2362136" y="3178411"/>
          <a:ext cx="6723003" cy="52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lvl="0" algn="l" defTabSz="1022350">
            <a:lnSpc>
              <a:spcPct val="90000"/>
            </a:lnSpc>
            <a:spcBef>
              <a:spcPct val="0"/>
            </a:spcBef>
            <a:spcAft>
              <a:spcPct val="35000"/>
            </a:spcAft>
          </a:pPr>
          <a:endParaRPr lang="en-GB" sz="2300" kern="1200" dirty="0"/>
        </a:p>
      </dsp:txBody>
      <dsp:txXfrm>
        <a:off x="2362136" y="3178411"/>
        <a:ext cx="6723003" cy="520904"/>
      </dsp:txXfrm>
    </dsp:sp>
    <dsp:sp modelId="{2C7D6420-C8BC-4E26-800C-D7230332CF13}">
      <dsp:nvSpPr>
        <dsp:cNvPr id="0" name=""/>
        <dsp:cNvSpPr/>
      </dsp:nvSpPr>
      <dsp:spPr>
        <a:xfrm>
          <a:off x="0" y="3178411"/>
          <a:ext cx="2362136" cy="520904"/>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43815" rIns="43815" bIns="43815" numCol="1" spcCol="1270" anchor="ctr" anchorCtr="0">
          <a:noAutofit/>
        </a:bodyPr>
        <a:lstStyle/>
        <a:p>
          <a:pPr lvl="0" algn="l" defTabSz="1022350">
            <a:lnSpc>
              <a:spcPct val="90000"/>
            </a:lnSpc>
            <a:spcBef>
              <a:spcPct val="0"/>
            </a:spcBef>
            <a:spcAft>
              <a:spcPct val="35000"/>
            </a:spcAft>
          </a:pPr>
          <a:r>
            <a:rPr lang="en-GB" sz="2300" b="1" kern="1200" dirty="0" smtClean="0">
              <a:solidFill>
                <a:schemeClr val="bg1"/>
              </a:solidFill>
            </a:rPr>
            <a:t>Environmental</a:t>
          </a:r>
          <a:endParaRPr lang="en-GB" sz="2300" kern="1200" dirty="0">
            <a:solidFill>
              <a:schemeClr val="bg1"/>
            </a:solidFill>
          </a:endParaRPr>
        </a:p>
      </dsp:txBody>
      <dsp:txXfrm>
        <a:off x="25433" y="3203844"/>
        <a:ext cx="2311270" cy="495471"/>
      </dsp:txXfrm>
    </dsp:sp>
    <dsp:sp modelId="{4C3FA326-D087-4188-B907-DD72E87D096A}">
      <dsp:nvSpPr>
        <dsp:cNvPr id="0" name=""/>
        <dsp:cNvSpPr/>
      </dsp:nvSpPr>
      <dsp:spPr>
        <a:xfrm>
          <a:off x="0" y="3699316"/>
          <a:ext cx="9085140" cy="1041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171450" lvl="1" indent="-171450" algn="l" defTabSz="755650">
            <a:lnSpc>
              <a:spcPct val="90000"/>
            </a:lnSpc>
            <a:spcBef>
              <a:spcPct val="0"/>
            </a:spcBef>
            <a:spcAft>
              <a:spcPct val="15000"/>
            </a:spcAft>
            <a:buChar char="••"/>
          </a:pPr>
          <a:r>
            <a:rPr lang="en-GB" sz="1700" kern="1200" dirty="0" smtClean="0"/>
            <a:t>Climate change: rising temperatures (will effect server cooling)</a:t>
          </a:r>
          <a:endParaRPr lang="en-GB" sz="1700" kern="1200" dirty="0"/>
        </a:p>
        <a:p>
          <a:pPr marL="171450" lvl="1" indent="-171450" algn="l" defTabSz="755650">
            <a:lnSpc>
              <a:spcPct val="90000"/>
            </a:lnSpc>
            <a:spcBef>
              <a:spcPct val="0"/>
            </a:spcBef>
            <a:spcAft>
              <a:spcPct val="15000"/>
            </a:spcAft>
            <a:buChar char="••"/>
          </a:pPr>
          <a:r>
            <a:rPr lang="en-GB" sz="1700" kern="1200" smtClean="0"/>
            <a:t>Rising sea level</a:t>
          </a:r>
          <a:endParaRPr lang="en-GB" sz="1700" kern="1200"/>
        </a:p>
        <a:p>
          <a:pPr marL="171450" lvl="1" indent="-171450" algn="l" defTabSz="755650">
            <a:lnSpc>
              <a:spcPct val="90000"/>
            </a:lnSpc>
            <a:spcBef>
              <a:spcPct val="0"/>
            </a:spcBef>
            <a:spcAft>
              <a:spcPct val="15000"/>
            </a:spcAft>
            <a:buChar char="••"/>
          </a:pPr>
          <a:r>
            <a:rPr lang="en-GB" sz="1700" kern="1200" smtClean="0"/>
            <a:t>In average higher risk for wild fires</a:t>
          </a:r>
          <a:endParaRPr lang="en-GB" sz="1700" kern="1200"/>
        </a:p>
      </dsp:txBody>
      <dsp:txXfrm>
        <a:off x="0" y="3699316"/>
        <a:ext cx="9085140" cy="1041965"/>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8.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3" cy="511731"/>
          </a:xfrm>
          <a:prstGeom prst="rect">
            <a:avLst/>
          </a:prstGeom>
        </p:spPr>
        <p:txBody>
          <a:bodyPr vert="horz" wrap="square" lIns="94924" tIns="47462" rIns="94924" bIns="47462" numCol="1" anchor="t"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3" name="Date Placeholder 2"/>
          <p:cNvSpPr>
            <a:spLocks noGrp="1"/>
          </p:cNvSpPr>
          <p:nvPr>
            <p:ph type="dt" sz="quarter" idx="1"/>
          </p:nvPr>
        </p:nvSpPr>
        <p:spPr>
          <a:xfrm>
            <a:off x="4022524" y="0"/>
            <a:ext cx="3078293" cy="511731"/>
          </a:xfrm>
          <a:prstGeom prst="rect">
            <a:avLst/>
          </a:prstGeom>
        </p:spPr>
        <p:txBody>
          <a:bodyPr vert="horz" wrap="square" lIns="94924" tIns="47462" rIns="94924" bIns="47462" numCol="1" anchor="t" anchorCtr="0" compatLnSpc="1">
            <a:prstTxWarp prst="textNoShape">
              <a:avLst/>
            </a:prstTxWarp>
          </a:bodyPr>
          <a:lstStyle>
            <a:lvl1pPr algn="r">
              <a:defRPr sz="1200"/>
            </a:lvl1pPr>
          </a:lstStyle>
          <a:p>
            <a:pPr>
              <a:defRPr/>
            </a:pPr>
            <a:fld id="{E9BAC376-ACF6-4037-8F33-4FBF19ACBAFA}" type="datetime1">
              <a:rPr lang="en-US"/>
              <a:pPr>
                <a:defRPr/>
              </a:pPr>
              <a:t>8/16/2018</a:t>
            </a:fld>
            <a:endParaRPr lang="en-GB"/>
          </a:p>
        </p:txBody>
      </p:sp>
      <p:sp>
        <p:nvSpPr>
          <p:cNvPr id="4" name="Footer Placeholder 3"/>
          <p:cNvSpPr>
            <a:spLocks noGrp="1"/>
          </p:cNvSpPr>
          <p:nvPr>
            <p:ph type="ftr" sz="quarter" idx="2"/>
          </p:nvPr>
        </p:nvSpPr>
        <p:spPr>
          <a:xfrm>
            <a:off x="0" y="9721243"/>
            <a:ext cx="3078293" cy="511731"/>
          </a:xfrm>
          <a:prstGeom prst="rect">
            <a:avLst/>
          </a:prstGeom>
        </p:spPr>
        <p:txBody>
          <a:bodyPr vert="horz" wrap="square" lIns="94924" tIns="47462" rIns="94924" bIns="47462" numCol="1" anchor="b"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5" name="Slide Number Placeholder 4"/>
          <p:cNvSpPr>
            <a:spLocks noGrp="1"/>
          </p:cNvSpPr>
          <p:nvPr>
            <p:ph type="sldNum" sz="quarter" idx="3"/>
          </p:nvPr>
        </p:nvSpPr>
        <p:spPr>
          <a:xfrm>
            <a:off x="4022524" y="9721243"/>
            <a:ext cx="3078293" cy="511731"/>
          </a:xfrm>
          <a:prstGeom prst="rect">
            <a:avLst/>
          </a:prstGeom>
        </p:spPr>
        <p:txBody>
          <a:bodyPr vert="horz" wrap="square" lIns="94924" tIns="47462" rIns="94924" bIns="47462" numCol="1" anchor="b" anchorCtr="0" compatLnSpc="1">
            <a:prstTxWarp prst="textNoShape">
              <a:avLst/>
            </a:prstTxWarp>
          </a:bodyPr>
          <a:lstStyle>
            <a:lvl1pPr algn="r">
              <a:defRPr sz="1200"/>
            </a:lvl1pPr>
          </a:lstStyle>
          <a:p>
            <a:pPr>
              <a:defRPr/>
            </a:pPr>
            <a:fld id="{89938E28-B09B-447E-BCAC-DE51036E3ED3}" type="slidenum">
              <a:rPr lang="en-GB"/>
              <a:pPr>
                <a:defRPr/>
              </a:pPr>
              <a:t>‹#›</a:t>
            </a:fld>
            <a:endParaRPr lang="en-GB"/>
          </a:p>
        </p:txBody>
      </p:sp>
    </p:spTree>
    <p:extLst>
      <p:ext uri="{BB962C8B-B14F-4D97-AF65-F5344CB8AC3E}">
        <p14:creationId xmlns:p14="http://schemas.microsoft.com/office/powerpoint/2010/main" val="2595990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3" cy="511731"/>
          </a:xfrm>
          <a:prstGeom prst="rect">
            <a:avLst/>
          </a:prstGeom>
        </p:spPr>
        <p:txBody>
          <a:bodyPr vert="horz" wrap="square" lIns="94924" tIns="47462" rIns="94924" bIns="47462" numCol="1" anchor="t"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3" name="Date Placeholder 2"/>
          <p:cNvSpPr>
            <a:spLocks noGrp="1"/>
          </p:cNvSpPr>
          <p:nvPr>
            <p:ph type="dt" idx="1"/>
          </p:nvPr>
        </p:nvSpPr>
        <p:spPr>
          <a:xfrm>
            <a:off x="4022524" y="0"/>
            <a:ext cx="3078293" cy="511731"/>
          </a:xfrm>
          <a:prstGeom prst="rect">
            <a:avLst/>
          </a:prstGeom>
        </p:spPr>
        <p:txBody>
          <a:bodyPr vert="horz" wrap="square" lIns="94924" tIns="47462" rIns="94924" bIns="47462" numCol="1" anchor="t" anchorCtr="0" compatLnSpc="1">
            <a:prstTxWarp prst="textNoShape">
              <a:avLst/>
            </a:prstTxWarp>
          </a:bodyPr>
          <a:lstStyle>
            <a:lvl1pPr algn="r">
              <a:defRPr sz="1200"/>
            </a:lvl1pPr>
          </a:lstStyle>
          <a:p>
            <a:pPr>
              <a:defRPr/>
            </a:pPr>
            <a:fld id="{43EBB1D3-38BD-4B0D-B98C-370541E46E48}" type="datetime1">
              <a:rPr lang="en-US"/>
              <a:pPr>
                <a:defRPr/>
              </a:pPr>
              <a:t>8/16/2018</a:t>
            </a:fld>
            <a:endParaRPr lang="en-GB"/>
          </a:p>
        </p:txBody>
      </p:sp>
      <p:sp>
        <p:nvSpPr>
          <p:cNvPr id="4" name="Slide Image Placeholder 3"/>
          <p:cNvSpPr>
            <a:spLocks noGrp="1" noRot="1" noChangeAspect="1"/>
          </p:cNvSpPr>
          <p:nvPr>
            <p:ph type="sldImg" idx="2"/>
          </p:nvPr>
        </p:nvSpPr>
        <p:spPr>
          <a:xfrm>
            <a:off x="1001713" y="768350"/>
            <a:ext cx="5099050" cy="3836988"/>
          </a:xfrm>
          <a:prstGeom prst="rect">
            <a:avLst/>
          </a:prstGeom>
          <a:noFill/>
          <a:ln w="12700">
            <a:solidFill>
              <a:prstClr val="black"/>
            </a:solidFill>
          </a:ln>
        </p:spPr>
        <p:txBody>
          <a:bodyPr vert="horz" lIns="94924" tIns="47462" rIns="94924" bIns="47462" rtlCol="0" anchor="ctr"/>
          <a:lstStyle/>
          <a:p>
            <a:pPr lvl="0"/>
            <a:endParaRPr lang="en-GB" noProof="0"/>
          </a:p>
        </p:txBody>
      </p:sp>
      <p:sp>
        <p:nvSpPr>
          <p:cNvPr id="5" name="Notes Placeholder 4"/>
          <p:cNvSpPr>
            <a:spLocks noGrp="1"/>
          </p:cNvSpPr>
          <p:nvPr>
            <p:ph type="body" sz="quarter" idx="3"/>
          </p:nvPr>
        </p:nvSpPr>
        <p:spPr>
          <a:xfrm>
            <a:off x="710248" y="4861441"/>
            <a:ext cx="5681980" cy="4605576"/>
          </a:xfrm>
          <a:prstGeom prst="rect">
            <a:avLst/>
          </a:prstGeom>
        </p:spPr>
        <p:txBody>
          <a:bodyPr vert="horz" wrap="square" lIns="94924" tIns="47462" rIns="94924" bIns="4746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721243"/>
            <a:ext cx="3078293" cy="511731"/>
          </a:xfrm>
          <a:prstGeom prst="rect">
            <a:avLst/>
          </a:prstGeom>
        </p:spPr>
        <p:txBody>
          <a:bodyPr vert="horz" wrap="square" lIns="94924" tIns="47462" rIns="94924" bIns="47462" numCol="1" anchor="b" anchorCtr="0" compatLnSpc="1">
            <a:prstTxWarp prst="textNoShape">
              <a:avLst/>
            </a:prstTxWarp>
          </a:bodyPr>
          <a:lstStyle>
            <a:lvl1pPr>
              <a:defRPr sz="1200">
                <a:latin typeface="Arial" charset="0"/>
                <a:ea typeface="+mn-ea"/>
                <a:cs typeface="Arial" charset="0"/>
              </a:defRPr>
            </a:lvl1pPr>
          </a:lstStyle>
          <a:p>
            <a:pPr>
              <a:defRPr/>
            </a:pPr>
            <a:endParaRPr lang="en-GB"/>
          </a:p>
        </p:txBody>
      </p:sp>
      <p:sp>
        <p:nvSpPr>
          <p:cNvPr id="7" name="Slide Number Placeholder 6"/>
          <p:cNvSpPr>
            <a:spLocks noGrp="1"/>
          </p:cNvSpPr>
          <p:nvPr>
            <p:ph type="sldNum" sz="quarter" idx="5"/>
          </p:nvPr>
        </p:nvSpPr>
        <p:spPr>
          <a:xfrm>
            <a:off x="4022524" y="9721243"/>
            <a:ext cx="3078293" cy="511731"/>
          </a:xfrm>
          <a:prstGeom prst="rect">
            <a:avLst/>
          </a:prstGeom>
        </p:spPr>
        <p:txBody>
          <a:bodyPr vert="horz" wrap="square" lIns="94924" tIns="47462" rIns="94924" bIns="47462" numCol="1" anchor="b" anchorCtr="0" compatLnSpc="1">
            <a:prstTxWarp prst="textNoShape">
              <a:avLst/>
            </a:prstTxWarp>
          </a:bodyPr>
          <a:lstStyle>
            <a:lvl1pPr algn="r">
              <a:defRPr sz="1200"/>
            </a:lvl1pPr>
          </a:lstStyle>
          <a:p>
            <a:pPr>
              <a:defRPr/>
            </a:pPr>
            <a:fld id="{C5BDCC07-116E-44A3-8F3A-12365A52EE2D}" type="slidenum">
              <a:rPr lang="en-GB"/>
              <a:pPr>
                <a:defRPr/>
              </a:pPr>
              <a:t>‹#›</a:t>
            </a:fld>
            <a:endParaRPr lang="en-GB"/>
          </a:p>
        </p:txBody>
      </p:sp>
    </p:spTree>
    <p:extLst>
      <p:ext uri="{BB962C8B-B14F-4D97-AF65-F5344CB8AC3E}">
        <p14:creationId xmlns:p14="http://schemas.microsoft.com/office/powerpoint/2010/main" val="8723756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Andreas</a:t>
            </a:r>
            <a:endParaRPr lang="en-GB" dirty="0"/>
          </a:p>
        </p:txBody>
      </p:sp>
      <p:sp>
        <p:nvSpPr>
          <p:cNvPr id="4" name="Slide Number Placeholder 3"/>
          <p:cNvSpPr>
            <a:spLocks noGrp="1"/>
          </p:cNvSpPr>
          <p:nvPr>
            <p:ph type="sldNum" sz="quarter" idx="10"/>
          </p:nvPr>
        </p:nvSpPr>
        <p:spPr/>
        <p:txBody>
          <a:bodyPr/>
          <a:lstStyle/>
          <a:p>
            <a:pPr>
              <a:defRPr/>
            </a:pPr>
            <a:fld id="{C5BDCC07-116E-44A3-8F3A-12365A52EE2D}" type="slidenum">
              <a:rPr lang="en-GB" smtClean="0"/>
              <a:pPr>
                <a:defRPr/>
              </a:pPr>
              <a:t>0</a:t>
            </a:fld>
            <a:endParaRPr lang="en-GB"/>
          </a:p>
        </p:txBody>
      </p:sp>
    </p:spTree>
    <p:extLst>
      <p:ext uri="{BB962C8B-B14F-4D97-AF65-F5344CB8AC3E}">
        <p14:creationId xmlns:p14="http://schemas.microsoft.com/office/powerpoint/2010/main" val="536516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Andreas</a:t>
            </a:r>
            <a:endParaRPr lang="en-GB" dirty="0"/>
          </a:p>
        </p:txBody>
      </p:sp>
      <p:sp>
        <p:nvSpPr>
          <p:cNvPr id="4" name="Slide Number Placeholder 3"/>
          <p:cNvSpPr>
            <a:spLocks noGrp="1"/>
          </p:cNvSpPr>
          <p:nvPr>
            <p:ph type="sldNum" sz="quarter" idx="10"/>
          </p:nvPr>
        </p:nvSpPr>
        <p:spPr/>
        <p:txBody>
          <a:bodyPr/>
          <a:lstStyle/>
          <a:p>
            <a:pPr>
              <a:defRPr/>
            </a:pPr>
            <a:fld id="{C5BDCC07-116E-44A3-8F3A-12365A52EE2D}" type="slidenum">
              <a:rPr lang="en-GB" smtClean="0"/>
              <a:pPr>
                <a:defRPr/>
              </a:pPr>
              <a:t>1</a:t>
            </a:fld>
            <a:endParaRPr lang="en-GB"/>
          </a:p>
        </p:txBody>
      </p:sp>
    </p:spTree>
    <p:extLst>
      <p:ext uri="{BB962C8B-B14F-4D97-AF65-F5344CB8AC3E}">
        <p14:creationId xmlns:p14="http://schemas.microsoft.com/office/powerpoint/2010/main" val="181986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Daniel</a:t>
            </a:r>
            <a:endParaRPr lang="en-GB" dirty="0"/>
          </a:p>
        </p:txBody>
      </p:sp>
      <p:sp>
        <p:nvSpPr>
          <p:cNvPr id="4" name="Slide Number Placeholder 3"/>
          <p:cNvSpPr>
            <a:spLocks noGrp="1"/>
          </p:cNvSpPr>
          <p:nvPr>
            <p:ph type="sldNum" sz="quarter" idx="10"/>
          </p:nvPr>
        </p:nvSpPr>
        <p:spPr/>
        <p:txBody>
          <a:bodyPr/>
          <a:lstStyle/>
          <a:p>
            <a:pPr>
              <a:defRPr/>
            </a:pPr>
            <a:fld id="{C5BDCC07-116E-44A3-8F3A-12365A52EE2D}" type="slidenum">
              <a:rPr lang="en-GB" smtClean="0"/>
              <a:pPr>
                <a:defRPr/>
              </a:pPr>
              <a:t>2</a:t>
            </a:fld>
            <a:endParaRPr lang="en-GB"/>
          </a:p>
        </p:txBody>
      </p:sp>
    </p:spTree>
    <p:extLst>
      <p:ext uri="{BB962C8B-B14F-4D97-AF65-F5344CB8AC3E}">
        <p14:creationId xmlns:p14="http://schemas.microsoft.com/office/powerpoint/2010/main" val="2519353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Daniel</a:t>
            </a:r>
            <a:endParaRPr lang="en-GB" dirty="0"/>
          </a:p>
        </p:txBody>
      </p:sp>
      <p:sp>
        <p:nvSpPr>
          <p:cNvPr id="4" name="Slide Number Placeholder 3"/>
          <p:cNvSpPr>
            <a:spLocks noGrp="1"/>
          </p:cNvSpPr>
          <p:nvPr>
            <p:ph type="sldNum" sz="quarter" idx="10"/>
          </p:nvPr>
        </p:nvSpPr>
        <p:spPr/>
        <p:txBody>
          <a:bodyPr/>
          <a:lstStyle/>
          <a:p>
            <a:pPr>
              <a:defRPr/>
            </a:pPr>
            <a:fld id="{C5BDCC07-116E-44A3-8F3A-12365A52EE2D}" type="slidenum">
              <a:rPr lang="en-GB" smtClean="0"/>
              <a:pPr>
                <a:defRPr/>
              </a:pPr>
              <a:t>3</a:t>
            </a:fld>
            <a:endParaRPr lang="en-GB"/>
          </a:p>
        </p:txBody>
      </p:sp>
    </p:spTree>
    <p:extLst>
      <p:ext uri="{BB962C8B-B14F-4D97-AF65-F5344CB8AC3E}">
        <p14:creationId xmlns:p14="http://schemas.microsoft.com/office/powerpoint/2010/main" val="1560190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Mike</a:t>
            </a:r>
            <a:endParaRPr lang="en-GB" dirty="0"/>
          </a:p>
        </p:txBody>
      </p:sp>
      <p:sp>
        <p:nvSpPr>
          <p:cNvPr id="4" name="Slide Number Placeholder 3"/>
          <p:cNvSpPr>
            <a:spLocks noGrp="1"/>
          </p:cNvSpPr>
          <p:nvPr>
            <p:ph type="sldNum" sz="quarter" idx="10"/>
          </p:nvPr>
        </p:nvSpPr>
        <p:spPr/>
        <p:txBody>
          <a:bodyPr/>
          <a:lstStyle/>
          <a:p>
            <a:pPr>
              <a:defRPr/>
            </a:pPr>
            <a:fld id="{C5BDCC07-116E-44A3-8F3A-12365A52EE2D}" type="slidenum">
              <a:rPr lang="en-GB" smtClean="0"/>
              <a:pPr>
                <a:defRPr/>
              </a:pPr>
              <a:t>4</a:t>
            </a:fld>
            <a:endParaRPr lang="en-GB"/>
          </a:p>
        </p:txBody>
      </p:sp>
    </p:spTree>
    <p:extLst>
      <p:ext uri="{BB962C8B-B14F-4D97-AF65-F5344CB8AC3E}">
        <p14:creationId xmlns:p14="http://schemas.microsoft.com/office/powerpoint/2010/main" val="3972497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Timur</a:t>
            </a:r>
            <a:r>
              <a:rPr lang="en-GB" dirty="0" smtClean="0"/>
              <a:t> and Hannah</a:t>
            </a:r>
            <a:endParaRPr lang="en-GB" dirty="0"/>
          </a:p>
        </p:txBody>
      </p:sp>
      <p:sp>
        <p:nvSpPr>
          <p:cNvPr id="4" name="Slide Number Placeholder 3"/>
          <p:cNvSpPr>
            <a:spLocks noGrp="1"/>
          </p:cNvSpPr>
          <p:nvPr>
            <p:ph type="sldNum" sz="quarter" idx="10"/>
          </p:nvPr>
        </p:nvSpPr>
        <p:spPr/>
        <p:txBody>
          <a:bodyPr/>
          <a:lstStyle/>
          <a:p>
            <a:pPr>
              <a:defRPr/>
            </a:pPr>
            <a:fld id="{C5BDCC07-116E-44A3-8F3A-12365A52EE2D}" type="slidenum">
              <a:rPr lang="en-GB" smtClean="0"/>
              <a:pPr>
                <a:defRPr/>
              </a:pPr>
              <a:t>5</a:t>
            </a:fld>
            <a:endParaRPr lang="en-GB"/>
          </a:p>
        </p:txBody>
      </p:sp>
    </p:spTree>
    <p:extLst>
      <p:ext uri="{BB962C8B-B14F-4D97-AF65-F5344CB8AC3E}">
        <p14:creationId xmlns:p14="http://schemas.microsoft.com/office/powerpoint/2010/main" val="3216141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Hannah</a:t>
            </a:r>
          </a:p>
          <a:p>
            <a:pPr marL="342900" indent="-342900">
              <a:buFont typeface="Arial" panose="020B0604020202020204" pitchFamily="34" charset="0"/>
              <a:buChar char="•"/>
            </a:pPr>
            <a:r>
              <a:rPr lang="en-US" dirty="0" smtClean="0"/>
              <a:t>Agile </a:t>
            </a:r>
            <a:r>
              <a:rPr lang="en-US" dirty="0" smtClean="0"/>
              <a:t>Development Methodology was an efficient approach.</a:t>
            </a:r>
            <a:r>
              <a:rPr lang="en-US" baseline="0" dirty="0" smtClean="0"/>
              <a:t> Carried out regular stand ups and updates within the team. Worked collaboratively. </a:t>
            </a:r>
            <a:endParaRPr lang="en-US" dirty="0" smtClean="0"/>
          </a:p>
          <a:p>
            <a:pPr marL="342900" indent="-342900">
              <a:buFont typeface="Arial" panose="020B0604020202020204" pitchFamily="34" charset="0"/>
              <a:buChar char="•"/>
            </a:pPr>
            <a:r>
              <a:rPr lang="en-US" dirty="0" smtClean="0"/>
              <a:t>Time Management could have been better</a:t>
            </a:r>
            <a:r>
              <a:rPr lang="en-US" baseline="0" dirty="0" smtClean="0"/>
              <a:t> – we ran into various issues such as bugs in our code. Issue with database connection and server communication. Should have mitigated against the time delays down the line by speeding up other processes early on. </a:t>
            </a:r>
            <a:endParaRPr lang="en-US" dirty="0" smtClean="0"/>
          </a:p>
          <a:p>
            <a:pPr marL="342900" indent="-342900">
              <a:buFont typeface="Arial" panose="020B0604020202020204" pitchFamily="34" charset="0"/>
              <a:buChar char="•"/>
            </a:pPr>
            <a:r>
              <a:rPr lang="en-US" dirty="0" smtClean="0"/>
              <a:t>Role Switching was perhaps a less efficient approach however team members learned valuable skills in development &amp; business management. BA’s were</a:t>
            </a:r>
            <a:r>
              <a:rPr lang="en-US" baseline="0" dirty="0" smtClean="0"/>
              <a:t> able to learn about D3.js and data visualization using JavaScript and </a:t>
            </a:r>
            <a:r>
              <a:rPr lang="en-US" baseline="0" dirty="0" err="1" smtClean="0"/>
              <a:t>devs</a:t>
            </a:r>
            <a:r>
              <a:rPr lang="en-US" baseline="0" dirty="0" smtClean="0"/>
              <a:t> learned about business analysis. </a:t>
            </a:r>
          </a:p>
          <a:p>
            <a:pPr marL="342900" indent="-342900">
              <a:buFont typeface="Arial" panose="020B0604020202020204" pitchFamily="34" charset="0"/>
              <a:buChar char="•"/>
            </a:pPr>
            <a:r>
              <a:rPr lang="en-US" baseline="0" dirty="0" smtClean="0"/>
              <a:t>On pace to deliver the full product in 4 months!!!!!! Wow!!!!</a:t>
            </a:r>
          </a:p>
          <a:p>
            <a:pPr marL="342900" indent="-342900">
              <a:buFont typeface="Arial" panose="020B0604020202020204" pitchFamily="34" charset="0"/>
              <a:buChar char="•"/>
            </a:pPr>
            <a:r>
              <a:rPr lang="en-US" baseline="0" dirty="0" smtClean="0"/>
              <a:t>Testing and Development – could have used a more test driven approach. </a:t>
            </a:r>
          </a:p>
          <a:p>
            <a:pPr marL="342900" indent="-342900">
              <a:buFont typeface="Arial" panose="020B0604020202020204" pitchFamily="34" charset="0"/>
              <a:buChar char="•"/>
            </a:pPr>
            <a:endParaRPr lang="en-US" baseline="0"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endParaRPr lang="en-GB" dirty="0"/>
          </a:p>
        </p:txBody>
      </p:sp>
      <p:sp>
        <p:nvSpPr>
          <p:cNvPr id="4" name="Slide Number Placeholder 3"/>
          <p:cNvSpPr>
            <a:spLocks noGrp="1"/>
          </p:cNvSpPr>
          <p:nvPr>
            <p:ph type="sldNum" sz="quarter" idx="10"/>
          </p:nvPr>
        </p:nvSpPr>
        <p:spPr/>
        <p:txBody>
          <a:bodyPr/>
          <a:lstStyle/>
          <a:p>
            <a:pPr>
              <a:defRPr/>
            </a:pPr>
            <a:fld id="{C5BDCC07-116E-44A3-8F3A-12365A52EE2D}" type="slidenum">
              <a:rPr lang="en-GB" smtClean="0"/>
              <a:pPr>
                <a:defRPr/>
              </a:pPr>
              <a:t>6</a:t>
            </a:fld>
            <a:endParaRPr lang="en-GB"/>
          </a:p>
        </p:txBody>
      </p:sp>
    </p:spTree>
    <p:extLst>
      <p:ext uri="{BB962C8B-B14F-4D97-AF65-F5344CB8AC3E}">
        <p14:creationId xmlns:p14="http://schemas.microsoft.com/office/powerpoint/2010/main" val="3737190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Hannah</a:t>
            </a:r>
            <a:endParaRPr lang="en-GB" dirty="0"/>
          </a:p>
        </p:txBody>
      </p:sp>
      <p:sp>
        <p:nvSpPr>
          <p:cNvPr id="4" name="Slide Number Placeholder 3"/>
          <p:cNvSpPr>
            <a:spLocks noGrp="1"/>
          </p:cNvSpPr>
          <p:nvPr>
            <p:ph type="sldNum" sz="quarter" idx="10"/>
          </p:nvPr>
        </p:nvSpPr>
        <p:spPr/>
        <p:txBody>
          <a:bodyPr/>
          <a:lstStyle/>
          <a:p>
            <a:pPr>
              <a:defRPr/>
            </a:pPr>
            <a:fld id="{C5BDCC07-116E-44A3-8F3A-12365A52EE2D}" type="slidenum">
              <a:rPr lang="en-GB" smtClean="0"/>
              <a:pPr>
                <a:defRPr/>
              </a:pPr>
              <a:t>7</a:t>
            </a:fld>
            <a:endParaRPr lang="en-GB"/>
          </a:p>
        </p:txBody>
      </p:sp>
    </p:spTree>
    <p:extLst>
      <p:ext uri="{BB962C8B-B14F-4D97-AF65-F5344CB8AC3E}">
        <p14:creationId xmlns:p14="http://schemas.microsoft.com/office/powerpoint/2010/main" val="40902928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one line subtitl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88" y="-6940"/>
            <a:ext cx="10098959" cy="7596288"/>
          </a:xfrm>
          <a:prstGeom prst="rect">
            <a:avLst/>
          </a:prstGeom>
        </p:spPr>
      </p:pic>
      <p:sp>
        <p:nvSpPr>
          <p:cNvPr id="17" name="Freeform 4"/>
          <p:cNvSpPr>
            <a:spLocks noEditPoints="1"/>
          </p:cNvSpPr>
          <p:nvPr userDrawn="1"/>
        </p:nvSpPr>
        <p:spPr bwMode="black">
          <a:xfrm>
            <a:off x="8999538" y="312738"/>
            <a:ext cx="539750" cy="53975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FFFFFF"/>
          </a:solidFill>
          <a:ln w="9525">
            <a:noFill/>
            <a:round/>
            <a:headEnd/>
            <a:tailEnd/>
          </a:ln>
        </p:spPr>
        <p:txBody>
          <a:bodyPr/>
          <a:lstStyle/>
          <a:p>
            <a:pPr>
              <a:defRPr/>
            </a:pPr>
            <a:endParaRPr lang="en-US"/>
          </a:p>
        </p:txBody>
      </p:sp>
      <p:grpSp>
        <p:nvGrpSpPr>
          <p:cNvPr id="18" name="Group 23"/>
          <p:cNvGrpSpPr>
            <a:grpSpLocks/>
          </p:cNvGrpSpPr>
          <p:nvPr userDrawn="1"/>
        </p:nvGrpSpPr>
        <p:grpSpPr bwMode="auto">
          <a:xfrm>
            <a:off x="0" y="277813"/>
            <a:ext cx="2185325" cy="446732"/>
            <a:chOff x="0" y="222355"/>
            <a:chExt cx="2183286" cy="446951"/>
          </a:xfrm>
        </p:grpSpPr>
        <p:sp>
          <p:nvSpPr>
            <p:cNvPr id="19" name="TextBox 18"/>
            <p:cNvSpPr txBox="1"/>
            <p:nvPr userDrawn="1"/>
          </p:nvSpPr>
          <p:spPr bwMode="auto">
            <a:xfrm>
              <a:off x="0" y="438361"/>
              <a:ext cx="2183286" cy="230945"/>
            </a:xfrm>
            <a:prstGeom prst="rect">
              <a:avLst/>
            </a:prstGeom>
            <a:noFill/>
          </p:spPr>
          <p:txBody>
            <a:bodyPr wrap="none" lIns="255600" tIns="0" rIns="0" bIns="0">
              <a:spAutoFit/>
            </a:bodyPr>
            <a:lstStyle/>
            <a:p>
              <a:pPr>
                <a:defRPr/>
              </a:pPr>
              <a:r>
                <a:rPr lang="en-US" sz="1500" dirty="0">
                  <a:solidFill>
                    <a:srgbClr val="FFB81C"/>
                  </a:solidFill>
                  <a:latin typeface="+mn-lt"/>
                  <a:cs typeface="Deutsche Bank Text"/>
                </a:rPr>
                <a:t>HR Graduate Training</a:t>
              </a:r>
            </a:p>
          </p:txBody>
        </p:sp>
        <p:sp>
          <p:nvSpPr>
            <p:cNvPr id="20" name="TextBox 19"/>
            <p:cNvSpPr txBox="1"/>
            <p:nvPr userDrawn="1"/>
          </p:nvSpPr>
          <p:spPr bwMode="auto">
            <a:xfrm>
              <a:off x="0" y="222355"/>
              <a:ext cx="1590998" cy="230945"/>
            </a:xfrm>
            <a:prstGeom prst="rect">
              <a:avLst/>
            </a:prstGeom>
            <a:noFill/>
          </p:spPr>
          <p:txBody>
            <a:bodyPr wrap="none" lIns="255600" tIns="0" rIns="0" bIns="0">
              <a:spAutoFit/>
            </a:bodyPr>
            <a:lstStyle/>
            <a:p>
              <a:pPr>
                <a:defRPr/>
              </a:pPr>
              <a:r>
                <a:rPr lang="en-US" sz="1500" dirty="0">
                  <a:solidFill>
                    <a:srgbClr val="FFFFFF"/>
                  </a:solidFill>
                  <a:latin typeface="+mn-lt"/>
                  <a:cs typeface="Deutsche Bank Text"/>
                </a:rPr>
                <a:t>Deutsche Bank</a:t>
              </a:r>
            </a:p>
          </p:txBody>
        </p:sp>
      </p:grpSp>
      <p:sp>
        <p:nvSpPr>
          <p:cNvPr id="4214" name="Rectangle 118"/>
          <p:cNvSpPr>
            <a:spLocks noGrp="1" noChangeArrowheads="1"/>
          </p:cNvSpPr>
          <p:nvPr>
            <p:ph type="ctrTitle" sz="quarter"/>
          </p:nvPr>
        </p:nvSpPr>
        <p:spPr>
          <a:xfrm>
            <a:off x="269875" y="2149475"/>
            <a:ext cx="8215313" cy="1001597"/>
          </a:xfrm>
        </p:spPr>
        <p:txBody>
          <a:bodyPr bIns="126000" anchor="b"/>
          <a:lstStyle>
            <a:lvl1pPr>
              <a:tabLst/>
              <a:defRPr sz="3200" b="0" baseline="0">
                <a:solidFill>
                  <a:srgbClr val="FFFFFF"/>
                </a:solidFill>
                <a:latin typeface="+mj-lt"/>
                <a:cs typeface="Deutsche Bank Display"/>
              </a:defRPr>
            </a:lvl1pPr>
          </a:lstStyle>
          <a:p>
            <a:r>
              <a:rPr lang="en-US" dirty="0"/>
              <a:t>Click to edit Master title style</a:t>
            </a:r>
          </a:p>
        </p:txBody>
      </p:sp>
      <p:sp>
        <p:nvSpPr>
          <p:cNvPr id="4215" name="Rectangle 119"/>
          <p:cNvSpPr>
            <a:spLocks noGrp="1" noChangeArrowheads="1"/>
          </p:cNvSpPr>
          <p:nvPr>
            <p:ph type="subTitle" sz="quarter" idx="1"/>
          </p:nvPr>
        </p:nvSpPr>
        <p:spPr>
          <a:xfrm>
            <a:off x="269875" y="3980517"/>
            <a:ext cx="8215313" cy="647014"/>
          </a:xfrm>
        </p:spPr>
        <p:txBody>
          <a:bodyPr bIns="277200" anchor="b">
            <a:noAutofit/>
          </a:bodyPr>
          <a:lstStyle>
            <a:lvl1pPr eaLnBrk="0" hangingPunct="0">
              <a:spcBef>
                <a:spcPct val="0"/>
              </a:spcBef>
              <a:spcAft>
                <a:spcPts val="0"/>
              </a:spcAft>
              <a:defRPr b="0" baseline="0">
                <a:solidFill>
                  <a:srgbClr val="FFFFFF"/>
                </a:solidFill>
                <a:latin typeface="+mn-lt"/>
                <a:cs typeface="Deutsche Bank Text"/>
              </a:defRPr>
            </a:lvl1pPr>
            <a:lvl2pPr marL="0" lvl="1" eaLnBrk="0" hangingPunct="0">
              <a:spcBef>
                <a:spcPct val="0"/>
              </a:spcBef>
              <a:defRPr sz="1800">
                <a:solidFill>
                  <a:schemeClr val="tx2"/>
                </a:solidFill>
              </a:defRPr>
            </a:lvl2pPr>
          </a:lstStyle>
          <a:p>
            <a:r>
              <a:rPr lang="en-US" dirty="0"/>
              <a:t>Click to edit Master subtitle style</a:t>
            </a:r>
          </a:p>
        </p:txBody>
      </p:sp>
      <p:sp>
        <p:nvSpPr>
          <p:cNvPr id="2" name="fc" descr="For internal use only"/>
          <p:cNvSpPr txBox="1"/>
          <p:nvPr userDrawn="1"/>
        </p:nvSpPr>
        <p:spPr bwMode="ltGray">
          <a:xfrm>
            <a:off x="0" y="7390447"/>
            <a:ext cx="10077450" cy="232705"/>
          </a:xfrm>
          <a:prstGeom prst="rect">
            <a:avLst/>
          </a:prstGeom>
          <a:noFill/>
          <a:ln w="6350">
            <a:noFill/>
            <a:miter lim="800000"/>
            <a:headEnd/>
            <a:tailEnd/>
          </a:ln>
        </p:spPr>
        <p:txBody>
          <a:bodyPr vert="horz" wrap="square" lIns="100913" tIns="50457" rIns="100913" bIns="50457" rtlCol="0" anchor="t" anchorCtr="0">
            <a:spAutoFit/>
          </a:bodyPr>
          <a:lstStyle/>
          <a:p>
            <a:pPr algn="ctr" eaLnBrk="0" hangingPunct="0"/>
            <a:r>
              <a:rPr lang="en-GB" sz="850" b="0" i="0" u="none" baseline="0" smtClean="0">
                <a:solidFill>
                  <a:srgbClr val="000000"/>
                </a:solidFill>
                <a:latin typeface="arial unicode ms" panose="020B0604020202020204" pitchFamily="34" charset="-128"/>
              </a:rPr>
              <a:t>For internal use only</a:t>
            </a:r>
            <a:endParaRPr lang="en-GB" sz="850" b="0" i="0" u="none" baseline="0" dirty="0" err="1">
              <a:solidFill>
                <a:srgbClr val="000000"/>
              </a:solidFill>
              <a:latin typeface="arial unicode ms" panose="020B0604020202020204" pitchFamily="34" charset="-128"/>
            </a:endParaRPr>
          </a:p>
        </p:txBody>
      </p:sp>
    </p:spTree>
  </p:cSld>
  <p:clrMapOvr>
    <a:overrideClrMapping bg1="dk2" tx1="lt1" bg2="dk1" tx2="lt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two line subtitl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788" y="-6940"/>
            <a:ext cx="10098959" cy="7596288"/>
          </a:xfrm>
          <a:prstGeom prst="rect">
            <a:avLst/>
          </a:prstGeom>
        </p:spPr>
      </p:pic>
      <p:sp>
        <p:nvSpPr>
          <p:cNvPr id="4214" name="Rectangle 118"/>
          <p:cNvSpPr>
            <a:spLocks noGrp="1" noChangeArrowheads="1"/>
          </p:cNvSpPr>
          <p:nvPr>
            <p:ph type="ctrTitle" sz="quarter"/>
          </p:nvPr>
        </p:nvSpPr>
        <p:spPr>
          <a:xfrm>
            <a:off x="269875" y="2149475"/>
            <a:ext cx="8215322" cy="1001597"/>
          </a:xfrm>
          <a:noFill/>
          <a:ln w="9525" algn="ctr">
            <a:noFill/>
            <a:miter lim="800000"/>
            <a:headEnd/>
            <a:tailEnd/>
          </a:ln>
        </p:spPr>
        <p:txBody>
          <a:bodyPr rIns="0" bIns="126000" anchor="b">
            <a:noAutofit/>
          </a:bodyPr>
          <a:lstStyle>
            <a:lvl1pPr algn="l" rtl="0" eaLnBrk="1" fontAlgn="base" hangingPunct="1">
              <a:lnSpc>
                <a:spcPct val="90000"/>
              </a:lnSpc>
              <a:spcBef>
                <a:spcPct val="0"/>
              </a:spcBef>
              <a:spcAft>
                <a:spcPct val="0"/>
              </a:spcAft>
              <a:tabLst/>
              <a:defRPr lang="en-GB" sz="3200" b="0" baseline="0" dirty="0">
                <a:solidFill>
                  <a:srgbClr val="FFFFFF"/>
                </a:solidFill>
                <a:latin typeface="+mj-lt"/>
                <a:ea typeface="ＭＳ Ｐゴシック" pitchFamily="34" charset="-128"/>
                <a:cs typeface="Deutsche Bank Display"/>
              </a:defRPr>
            </a:lvl1pPr>
          </a:lstStyle>
          <a:p>
            <a:r>
              <a:rPr lang="en-US" dirty="0"/>
              <a:t>Click to edit Master title style</a:t>
            </a:r>
          </a:p>
        </p:txBody>
      </p:sp>
      <p:sp>
        <p:nvSpPr>
          <p:cNvPr id="4215" name="Rectangle 119"/>
          <p:cNvSpPr>
            <a:spLocks noGrp="1" noChangeArrowheads="1"/>
          </p:cNvSpPr>
          <p:nvPr>
            <p:ph type="subTitle" sz="quarter" idx="1"/>
          </p:nvPr>
        </p:nvSpPr>
        <p:spPr>
          <a:xfrm>
            <a:off x="269876" y="3151070"/>
            <a:ext cx="8215322" cy="982800"/>
          </a:xfrm>
          <a:noFill/>
          <a:ln w="9525" algn="ctr">
            <a:noFill/>
            <a:miter lim="800000"/>
            <a:headEnd/>
            <a:tailEnd/>
          </a:ln>
        </p:spPr>
        <p:txBody>
          <a:bodyPr bIns="277200" anchor="b">
            <a:noAutofit/>
          </a:bodyPr>
          <a:lstStyle>
            <a:lvl1pPr marL="0" indent="0" algn="l" rtl="0" eaLnBrk="0" fontAlgn="base" hangingPunct="0">
              <a:spcBef>
                <a:spcPct val="0"/>
              </a:spcBef>
              <a:spcAft>
                <a:spcPts val="0"/>
              </a:spcAft>
              <a:defRPr lang="en-US" sz="2200" b="0" kern="1200" baseline="0" noProof="0" dirty="0" smtClean="0">
                <a:solidFill>
                  <a:srgbClr val="FFFFFF"/>
                </a:solidFill>
                <a:latin typeface="+mn-lt"/>
                <a:ea typeface="+mn-ea"/>
                <a:cs typeface="Deutsche Bank Text"/>
              </a:defRPr>
            </a:lvl1pPr>
            <a:lvl2pPr marL="0" lvl="1" eaLnBrk="0" hangingPunct="0">
              <a:spcBef>
                <a:spcPct val="0"/>
              </a:spcBef>
              <a:defRPr sz="1800">
                <a:solidFill>
                  <a:schemeClr val="tx2"/>
                </a:solidFill>
              </a:defRPr>
            </a:lvl2pPr>
          </a:lstStyle>
          <a:p>
            <a:pPr lvl="0"/>
            <a:r>
              <a:rPr lang="en-US" dirty="0"/>
              <a:t>Click to edit Master subtitle style</a:t>
            </a:r>
          </a:p>
        </p:txBody>
      </p:sp>
      <p:grpSp>
        <p:nvGrpSpPr>
          <p:cNvPr id="21" name="Group 20"/>
          <p:cNvGrpSpPr>
            <a:grpSpLocks/>
          </p:cNvGrpSpPr>
          <p:nvPr userDrawn="1"/>
        </p:nvGrpSpPr>
        <p:grpSpPr bwMode="auto">
          <a:xfrm>
            <a:off x="-4325938" y="531813"/>
            <a:ext cx="4211638" cy="6689725"/>
            <a:chOff x="-4325938" y="809624"/>
            <a:chExt cx="4211638" cy="6689112"/>
          </a:xfrm>
        </p:grpSpPr>
        <p:sp>
          <p:nvSpPr>
            <p:cNvPr id="22" name="Comment 104"/>
            <p:cNvSpPr>
              <a:spLocks noChangeArrowheads="1"/>
            </p:cNvSpPr>
            <p:nvPr userDrawn="1"/>
          </p:nvSpPr>
          <p:spPr bwMode="auto">
            <a:xfrm>
              <a:off x="-4325938" y="809624"/>
              <a:ext cx="4211638" cy="6689112"/>
            </a:xfrm>
            <a:prstGeom prst="rect">
              <a:avLst/>
            </a:prstGeom>
            <a:solidFill>
              <a:srgbClr val="E6EAEE"/>
            </a:solidFill>
            <a:ln w="25400">
              <a:solidFill>
                <a:srgbClr val="FF0000"/>
              </a:solidFill>
              <a:miter lim="800000"/>
              <a:headEnd/>
              <a:tailEnd/>
            </a:ln>
          </p:spPr>
          <p:txBody>
            <a:bodyPr lIns="144000" tIns="108000" rIns="144000" bIns="108000">
              <a:spAutoFit/>
            </a:bodyPr>
            <a:lstStyle/>
            <a:p>
              <a:pPr algn="ctr" defTabSz="963613" eaLnBrk="0" hangingPunct="0">
                <a:spcBef>
                  <a:spcPct val="25000"/>
                </a:spcBef>
                <a:tabLst>
                  <a:tab pos="1524000" algn="l"/>
                </a:tabLst>
                <a:defRPr/>
              </a:pPr>
              <a:r>
                <a:rPr lang="de-DE" sz="1200" b="1" noProof="1">
                  <a:solidFill>
                    <a:srgbClr val="001E3C"/>
                  </a:solidFill>
                </a:rPr>
                <a:t>IMPORTANT NOTES WHEN</a:t>
              </a:r>
              <a:br>
                <a:rPr lang="de-DE" sz="1200" b="1" noProof="1">
                  <a:solidFill>
                    <a:srgbClr val="001E3C"/>
                  </a:solidFill>
                </a:rPr>
              </a:br>
              <a:r>
                <a:rPr lang="de-DE" sz="1200" b="1" noProof="1">
                  <a:solidFill>
                    <a:srgbClr val="001E3C"/>
                  </a:solidFill>
                </a:rPr>
                <a:t>WORKING WITH SCREENSHOW'S</a:t>
              </a:r>
            </a:p>
            <a:p>
              <a:pPr defTabSz="963613" eaLnBrk="0" hangingPunct="0">
                <a:spcBef>
                  <a:spcPts val="1800"/>
                </a:spcBef>
                <a:spcAft>
                  <a:spcPts val="300"/>
                </a:spcAft>
                <a:tabLst>
                  <a:tab pos="1524000" algn="l"/>
                </a:tabLst>
                <a:defRPr/>
              </a:pPr>
              <a:r>
                <a:rPr lang="de-DE" sz="1100" b="1" noProof="1">
                  <a:solidFill>
                    <a:srgbClr val="D70032"/>
                  </a:solidFill>
                </a:rPr>
                <a:t>SAVE AS .PPTX ONLY</a:t>
              </a:r>
            </a:p>
            <a:p>
              <a:pPr defTabSz="963613" eaLnBrk="0" hangingPunct="0">
                <a:spcBef>
                  <a:spcPts val="1800"/>
                </a:spcBef>
                <a:spcAft>
                  <a:spcPts val="300"/>
                </a:spcAft>
                <a:tabLst>
                  <a:tab pos="1524000" algn="l"/>
                </a:tabLst>
                <a:defRPr/>
              </a:pPr>
              <a:r>
                <a:rPr lang="de-DE" sz="1100" b="1" noProof="1">
                  <a:solidFill>
                    <a:srgbClr val="001E3C"/>
                  </a:solidFill>
                </a:rPr>
                <a:t>PRINTING INSTRUCTIONS</a:t>
              </a:r>
            </a:p>
            <a:p>
              <a:pPr defTabSz="963613" eaLnBrk="0" hangingPunct="0">
                <a:spcBef>
                  <a:spcPts val="300"/>
                </a:spcBef>
                <a:spcAft>
                  <a:spcPts val="300"/>
                </a:spcAft>
                <a:tabLst>
                  <a:tab pos="1524000" algn="l"/>
                </a:tabLst>
                <a:defRPr/>
              </a:pPr>
              <a:r>
                <a:rPr lang="de-DE" sz="1000" i="1" noProof="1">
                  <a:solidFill>
                    <a:srgbClr val="001E3C"/>
                  </a:solidFill>
                </a:rPr>
                <a:t>In order to print correctly, ensure the following print settings are used:</a:t>
              </a:r>
              <a:endParaRPr lang="de-DE" sz="1000"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Color/grayscale:	</a:t>
              </a:r>
              <a:r>
                <a:rPr lang="de-DE" sz="1000" b="1" noProof="1">
                  <a:solidFill>
                    <a:srgbClr val="001E3C"/>
                  </a:solidFill>
                </a:rPr>
                <a:t>Color </a:t>
              </a:r>
              <a:r>
                <a:rPr lang="de-DE" sz="1000" noProof="1">
                  <a:solidFill>
                    <a:srgbClr val="001E3C"/>
                  </a:solidFill>
                </a:rPr>
                <a:t>(regardless of printing in b/w)</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Scale to </a:t>
              </a:r>
              <a:r>
                <a:rPr lang="de-DE" sz="1000" u="sng" noProof="1">
                  <a:solidFill>
                    <a:srgbClr val="001E3C"/>
                  </a:solidFill>
                </a:rPr>
                <a:t>f</a:t>
              </a:r>
              <a:r>
                <a:rPr lang="de-DE" sz="1000" noProof="1">
                  <a:solidFill>
                    <a:srgbClr val="001E3C"/>
                  </a:solidFill>
                </a:rPr>
                <a:t>it paper:	</a:t>
              </a:r>
              <a:r>
                <a:rPr lang="de-DE" sz="1000" b="1" noProof="1">
                  <a:solidFill>
                    <a:srgbClr val="001E3C"/>
                  </a:solidFill>
                </a:rPr>
                <a:t>ON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Print </a:t>
              </a:r>
              <a:r>
                <a:rPr lang="de-DE" sz="1000" u="sng" noProof="1">
                  <a:solidFill>
                    <a:srgbClr val="001E3C"/>
                  </a:solidFill>
                </a:rPr>
                <a:t>h</a:t>
              </a:r>
              <a:r>
                <a:rPr lang="de-DE" sz="1000" noProof="1">
                  <a:solidFill>
                    <a:srgbClr val="001E3C"/>
                  </a:solidFill>
                </a:rPr>
                <a:t>idden slides:	</a:t>
              </a:r>
              <a:r>
                <a:rPr lang="de-DE" sz="1000" b="1" noProof="1">
                  <a:solidFill>
                    <a:srgbClr val="001E3C"/>
                  </a:solidFill>
                </a:rPr>
                <a:t>OFF</a:t>
              </a: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tabLst>
                  <a:tab pos="1524000" algn="l"/>
                </a:tabLst>
                <a:defRPr/>
              </a:pPr>
              <a:endParaRPr lang="de-DE" sz="1000" b="1" noProof="1">
                <a:solidFill>
                  <a:srgbClr val="0092D0"/>
                </a:solidFill>
              </a:endParaRPr>
            </a:p>
            <a:p>
              <a:pPr defTabSz="963613" eaLnBrk="0" hangingPunct="0">
                <a:spcBef>
                  <a:spcPts val="1800"/>
                </a:spcBef>
                <a:spcAft>
                  <a:spcPts val="300"/>
                </a:spcAft>
                <a:tabLst>
                  <a:tab pos="1524000" algn="l"/>
                </a:tabLst>
                <a:defRPr/>
              </a:pPr>
              <a:r>
                <a:rPr lang="de-DE" sz="1100" b="1" noProof="1">
                  <a:solidFill>
                    <a:srgbClr val="001E3C"/>
                  </a:solidFill>
                </a:rPr>
                <a:t>WORKING WITH CHARTS:  BEST PRACTICE</a:t>
              </a:r>
            </a:p>
            <a:p>
              <a:pPr defTabSz="963613" eaLnBrk="0" hangingPunct="0">
                <a:spcBef>
                  <a:spcPts val="300"/>
                </a:spcBef>
                <a:spcAft>
                  <a:spcPts val="300"/>
                </a:spcAft>
                <a:tabLst>
                  <a:tab pos="1524000" algn="l"/>
                </a:tabLst>
                <a:defRPr/>
              </a:pPr>
              <a:r>
                <a:rPr lang="de-DE" sz="1000" i="1" noProof="1">
                  <a:solidFill>
                    <a:srgbClr val="001E3C"/>
                  </a:solidFill>
                </a:rPr>
                <a:t>Charts should use MS Graph.  Note there are still printing issues when trying to print in greyscale.  The best way to work with charts is:</a:t>
              </a:r>
              <a:endParaRPr lang="de-DE" sz="1000" b="1" noProof="1">
                <a:solidFill>
                  <a:srgbClr val="001E3C"/>
                </a:solidFill>
              </a:endParaRP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MS graph objects off the edge of the slide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Open charts by right-clicking on the MS Graph object and select:</a:t>
              </a:r>
              <a:br>
                <a:rPr lang="de-DE" sz="1000" noProof="1">
                  <a:solidFill>
                    <a:srgbClr val="001E3C"/>
                  </a:solidFill>
                </a:rPr>
              </a:br>
              <a:r>
                <a:rPr lang="de-DE" sz="1000" b="1" i="1" noProof="1">
                  <a:solidFill>
                    <a:srgbClr val="001E3C"/>
                  </a:solidFill>
                </a:rPr>
                <a:t>Chart Object &gt; Open</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Make required edits</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Copy the MS Graph object and paste as a picture :</a:t>
              </a:r>
              <a:br>
                <a:rPr lang="de-DE" sz="1000" noProof="1">
                  <a:solidFill>
                    <a:srgbClr val="001E3C"/>
                  </a:solidFill>
                </a:rPr>
              </a:br>
              <a:r>
                <a:rPr lang="de-DE" sz="1000" b="1" i="1" noProof="1">
                  <a:solidFill>
                    <a:srgbClr val="001E3C"/>
                  </a:solidFill>
                </a:rPr>
                <a:t>Home &gt; Clipboard &gt; Paste &gt; Paste  Special &gt; Picture (Enhanced metafile)</a:t>
              </a:r>
            </a:p>
            <a:p>
              <a:pPr marL="266700" lvl="2" indent="-261938" defTabSz="963613" eaLnBrk="0" hangingPunct="0">
                <a:buClr>
                  <a:srgbClr val="001E3C"/>
                </a:buClr>
                <a:buSzPct val="80000"/>
                <a:buFont typeface="Arial" charset="0"/>
                <a:buChar char="—"/>
                <a:tabLst>
                  <a:tab pos="1524000" algn="l"/>
                </a:tabLst>
                <a:defRPr/>
              </a:pPr>
              <a:r>
                <a:rPr lang="de-DE" sz="1000" noProof="1">
                  <a:solidFill>
                    <a:srgbClr val="001E3C"/>
                  </a:solidFill>
                </a:rPr>
                <a:t>Position the chart on the slide and ungroup  (</a:t>
              </a:r>
              <a:r>
                <a:rPr lang="de-DE" sz="1000" b="1" i="1" noProof="1">
                  <a:solidFill>
                    <a:srgbClr val="001E3C"/>
                  </a:solidFill>
                </a:rPr>
                <a:t>Ctrl + Shift + G</a:t>
              </a:r>
              <a:r>
                <a:rPr lang="de-DE" sz="1000" noProof="1">
                  <a:solidFill>
                    <a:srgbClr val="001E3C"/>
                  </a:solidFill>
                </a:rPr>
                <a:t>).  This enables printing in greyscale</a:t>
              </a:r>
            </a:p>
            <a:p>
              <a:pPr defTabSz="963613" eaLnBrk="0" hangingPunct="0">
                <a:spcBef>
                  <a:spcPts val="1800"/>
                </a:spcBef>
                <a:spcAft>
                  <a:spcPts val="300"/>
                </a:spcAft>
                <a:buFont typeface="Arial" charset="0"/>
                <a:buNone/>
                <a:tabLst>
                  <a:tab pos="1524000" algn="l"/>
                </a:tabLst>
                <a:defRPr/>
              </a:pPr>
              <a:r>
                <a:rPr lang="de-DE" sz="1100" b="1" noProof="1">
                  <a:solidFill>
                    <a:srgbClr val="001E3C"/>
                  </a:solidFill>
                </a:rPr>
                <a:t>DISCLAIMER</a:t>
              </a:r>
            </a:p>
            <a:p>
              <a:pPr defTabSz="963613" eaLnBrk="0" hangingPunct="0">
                <a:spcBef>
                  <a:spcPts val="300"/>
                </a:spcBef>
                <a:spcAft>
                  <a:spcPts val="300"/>
                </a:spcAft>
                <a:buFont typeface="Arial" charset="0"/>
                <a:buNone/>
                <a:tabLst>
                  <a:tab pos="1524000" algn="l"/>
                </a:tabLst>
                <a:defRPr/>
              </a:pPr>
              <a:r>
                <a:rPr lang="de-DE" sz="1000" i="1" noProof="1">
                  <a:solidFill>
                    <a:srgbClr val="001E3C"/>
                  </a:solidFill>
                </a:rPr>
                <a:t>A disclaimer is not usually required for screenshows.  However, it may be required depending on the presentation's contents/use.  Users should consult Legal/Compliance as required.</a:t>
              </a:r>
            </a:p>
          </p:txBody>
        </p:sp>
        <p:pic>
          <p:nvPicPr>
            <p:cNvPr id="23" name="Picture 1"/>
            <p:cNvPicPr>
              <a:picLocks noChangeAspect="1" noChangeArrowheads="1"/>
            </p:cNvPicPr>
            <p:nvPr userDrawn="1"/>
          </p:nvPicPr>
          <p:blipFill>
            <a:blip r:embed="rId3" cstate="print"/>
            <a:srcRect/>
            <a:stretch>
              <a:fillRect/>
            </a:stretch>
          </p:blipFill>
          <p:spPr bwMode="auto">
            <a:xfrm>
              <a:off x="-3918230" y="2941753"/>
              <a:ext cx="3382505" cy="1310476"/>
            </a:xfrm>
            <a:prstGeom prst="rect">
              <a:avLst/>
            </a:prstGeom>
            <a:noFill/>
            <a:ln w="9525">
              <a:noFill/>
              <a:miter lim="800000"/>
              <a:headEnd/>
              <a:tailEnd/>
            </a:ln>
          </p:spPr>
        </p:pic>
      </p:grpSp>
      <p:sp>
        <p:nvSpPr>
          <p:cNvPr id="12" name="Freeform 4"/>
          <p:cNvSpPr>
            <a:spLocks noEditPoints="1"/>
          </p:cNvSpPr>
          <p:nvPr userDrawn="1"/>
        </p:nvSpPr>
        <p:spPr bwMode="black">
          <a:xfrm>
            <a:off x="8999538" y="312738"/>
            <a:ext cx="539750" cy="53975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FFFFFF"/>
          </a:solidFill>
          <a:ln w="9525">
            <a:noFill/>
            <a:round/>
            <a:headEnd/>
            <a:tailEnd/>
          </a:ln>
        </p:spPr>
        <p:txBody>
          <a:bodyPr/>
          <a:lstStyle/>
          <a:p>
            <a:pPr>
              <a:defRPr/>
            </a:pPr>
            <a:endParaRPr lang="en-US"/>
          </a:p>
        </p:txBody>
      </p:sp>
      <p:grpSp>
        <p:nvGrpSpPr>
          <p:cNvPr id="13" name="Group 23"/>
          <p:cNvGrpSpPr>
            <a:grpSpLocks/>
          </p:cNvGrpSpPr>
          <p:nvPr userDrawn="1"/>
        </p:nvGrpSpPr>
        <p:grpSpPr bwMode="auto">
          <a:xfrm>
            <a:off x="0" y="277813"/>
            <a:ext cx="2185325" cy="446732"/>
            <a:chOff x="0" y="222355"/>
            <a:chExt cx="2183286" cy="446951"/>
          </a:xfrm>
        </p:grpSpPr>
        <p:sp>
          <p:nvSpPr>
            <p:cNvPr id="14" name="TextBox 13"/>
            <p:cNvSpPr txBox="1"/>
            <p:nvPr userDrawn="1"/>
          </p:nvSpPr>
          <p:spPr bwMode="auto">
            <a:xfrm>
              <a:off x="0" y="438361"/>
              <a:ext cx="2183286" cy="230945"/>
            </a:xfrm>
            <a:prstGeom prst="rect">
              <a:avLst/>
            </a:prstGeom>
            <a:noFill/>
          </p:spPr>
          <p:txBody>
            <a:bodyPr wrap="none" lIns="255600" tIns="0" rIns="0" bIns="0">
              <a:spAutoFit/>
            </a:bodyPr>
            <a:lstStyle/>
            <a:p>
              <a:pPr>
                <a:defRPr/>
              </a:pPr>
              <a:r>
                <a:rPr lang="en-US" sz="1500" dirty="0">
                  <a:solidFill>
                    <a:srgbClr val="FFB81C"/>
                  </a:solidFill>
                  <a:latin typeface="Deutsche Bank Text"/>
                  <a:cs typeface="Deutsche Bank Text"/>
                </a:rPr>
                <a:t>HR Graduate Training</a:t>
              </a:r>
            </a:p>
          </p:txBody>
        </p:sp>
        <p:sp>
          <p:nvSpPr>
            <p:cNvPr id="15" name="TextBox 14"/>
            <p:cNvSpPr txBox="1"/>
            <p:nvPr userDrawn="1"/>
          </p:nvSpPr>
          <p:spPr bwMode="auto">
            <a:xfrm>
              <a:off x="0" y="222355"/>
              <a:ext cx="1590998" cy="230945"/>
            </a:xfrm>
            <a:prstGeom prst="rect">
              <a:avLst/>
            </a:prstGeom>
            <a:noFill/>
          </p:spPr>
          <p:txBody>
            <a:bodyPr wrap="none" lIns="255600" tIns="0" rIns="0" bIns="0">
              <a:spAutoFit/>
            </a:bodyPr>
            <a:lstStyle/>
            <a:p>
              <a:pPr>
                <a:defRPr/>
              </a:pPr>
              <a:r>
                <a:rPr lang="en-US" sz="1500" dirty="0">
                  <a:solidFill>
                    <a:srgbClr val="FFFFFF"/>
                  </a:solidFill>
                  <a:latin typeface="Deutsche Bank Text"/>
                  <a:cs typeface="Deutsche Bank Text"/>
                </a:rPr>
                <a:t>Deutsche Bank</a:t>
              </a:r>
            </a:p>
          </p:txBody>
        </p:sp>
      </p:grpSp>
    </p:spTree>
  </p:cSld>
  <p:clrMapOvr>
    <a:overrideClrMapping bg1="dk2" tx1="lt1" bg2="dk1" tx2="lt2" accent1="accent1" accent2="accent2" accent3="accent3" accent4="accent4" accent5="accent5" accent6="accent6" hlink="hlink" folHlink="folHlink"/>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ne Content - content area only">
    <p:spTree>
      <p:nvGrpSpPr>
        <p:cNvPr id="1" name=""/>
        <p:cNvGrpSpPr/>
        <p:nvPr/>
      </p:nvGrpSpPr>
      <p:grpSpPr>
        <a:xfrm>
          <a:off x="0" y="0"/>
          <a:ext cx="0" cy="0"/>
          <a:chOff x="0" y="0"/>
          <a:chExt cx="0" cy="0"/>
        </a:xfrm>
      </p:grpSpPr>
      <p:sp>
        <p:nvSpPr>
          <p:cNvPr id="13" name="Content Placeholder 12"/>
          <p:cNvSpPr>
            <a:spLocks noGrp="1"/>
          </p:cNvSpPr>
          <p:nvPr>
            <p:ph sz="quarter" idx="17"/>
          </p:nvPr>
        </p:nvSpPr>
        <p:spPr>
          <a:xfrm>
            <a:off x="269875" y="1641475"/>
            <a:ext cx="9537700" cy="4741200"/>
          </a:xfrm>
        </p:spPr>
        <p:txBody>
          <a:bodyPr/>
          <a:lstStyle>
            <a:lvl1pPr marL="0" indent="0">
              <a:defRPr baseline="0">
                <a:solidFill>
                  <a:srgbClr val="0092D0"/>
                </a:solidFill>
                <a:latin typeface="+mn-lt"/>
                <a:cs typeface="Deutsche Bank Text"/>
              </a:defRPr>
            </a:lvl1pPr>
            <a:lvl2pPr>
              <a:defRPr baseline="0">
                <a:latin typeface="+mn-lt"/>
                <a:cs typeface="Deutsche Bank Text"/>
              </a:defRPr>
            </a:lvl2pPr>
            <a:lvl3pPr>
              <a:defRPr baseline="0">
                <a:latin typeface="+mn-lt"/>
                <a:cs typeface="Deutsche Bank Text"/>
              </a:defRPr>
            </a:lvl3pPr>
            <a:lvl4pPr>
              <a:defRPr baseline="0">
                <a:latin typeface="+mn-lt"/>
                <a:cs typeface="Deutsche Bank Text"/>
              </a:defRPr>
            </a:lvl4pPr>
            <a:lvl5pPr>
              <a:defRPr baseline="0">
                <a:latin typeface="+mn-lt"/>
                <a:cs typeface="Deutsche Bank Tex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Rectangle 2"/>
          <p:cNvSpPr>
            <a:spLocks noGrp="1" noChangeArrowheads="1"/>
          </p:cNvSpPr>
          <p:nvPr>
            <p:ph type="title"/>
          </p:nvPr>
        </p:nvSpPr>
        <p:spPr bwMode="auto">
          <a:xfrm>
            <a:off x="269875" y="321438"/>
            <a:ext cx="9537700" cy="756475"/>
          </a:xfrm>
          <a:prstGeom prst="rect">
            <a:avLst/>
          </a:prstGeom>
          <a:noFill/>
          <a:ln w="9525">
            <a:noFill/>
            <a:miter lim="800000"/>
            <a:headEnd/>
            <a:tailEnd/>
          </a:ln>
        </p:spPr>
        <p:txBody>
          <a:bodyPr/>
          <a:lstStyle>
            <a:lvl1pPr>
              <a:tabLst/>
              <a:defRPr lang="en-US" sz="2600" kern="1200" noProof="0" smtClean="0">
                <a:solidFill>
                  <a:schemeClr val="tx1"/>
                </a:solidFill>
                <a:latin typeface="+mj-lt"/>
                <a:ea typeface="ＭＳ Ｐゴシック" pitchFamily="34" charset="-128"/>
                <a:cs typeface="Deutsche Bank Display"/>
              </a:defRPr>
            </a:lvl1pPr>
          </a:lstStyle>
          <a:p>
            <a:pPr lvl="0"/>
            <a:r>
              <a:rPr lang="en-US" noProof="0" dirty="0"/>
              <a:t>Click to edit Master title style</a:t>
            </a:r>
          </a:p>
        </p:txBody>
      </p:sp>
      <p:sp>
        <p:nvSpPr>
          <p:cNvPr id="4" name="Freeform 4"/>
          <p:cNvSpPr>
            <a:spLocks noEditPoints="1"/>
          </p:cNvSpPr>
          <p:nvPr userDrawn="1"/>
        </p:nvSpPr>
        <p:spPr bwMode="black">
          <a:xfrm>
            <a:off x="9487363" y="7161063"/>
            <a:ext cx="324000" cy="32400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a:lstStyle/>
          <a:p>
            <a:pPr>
              <a:defRPr/>
            </a:pPr>
            <a:endParaRPr lang="en-US"/>
          </a:p>
        </p:txBody>
      </p:sp>
      <p:sp>
        <p:nvSpPr>
          <p:cNvPr id="5" name="Slide Number Placeholder 7"/>
          <p:cNvSpPr>
            <a:spLocks noGrp="1"/>
          </p:cNvSpPr>
          <p:nvPr>
            <p:ph type="sldNum" sz="quarter" idx="4"/>
          </p:nvPr>
        </p:nvSpPr>
        <p:spPr>
          <a:xfrm>
            <a:off x="269875" y="7105650"/>
            <a:ext cx="539750" cy="312738"/>
          </a:xfrm>
          <a:prstGeom prst="rect">
            <a:avLst/>
          </a:prstGeom>
        </p:spPr>
        <p:txBody>
          <a:bodyPr/>
          <a:lstStyle>
            <a:lvl1pPr algn="l">
              <a:defRPr sz="1800">
                <a:solidFill>
                  <a:srgbClr val="0018A8"/>
                </a:solidFill>
                <a:latin typeface="Deutsche Bank Display"/>
                <a:cs typeface="Deutsche Bank Display"/>
              </a:defRPr>
            </a:lvl1pPr>
          </a:lstStyle>
          <a:p>
            <a:pPr>
              <a:defRPr/>
            </a:pPr>
            <a:fld id="{9934078A-A4B1-1740-A467-EBA327F024F1}" type="slidenum">
              <a:rPr lang="en-US" smtClean="0"/>
              <a:t>‹#›</a:t>
            </a:fld>
            <a:endParaRPr lang="en-US" dirty="0"/>
          </a:p>
        </p:txBody>
      </p:sp>
    </p:spTree>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 content title and area">
    <p:spTree>
      <p:nvGrpSpPr>
        <p:cNvPr id="1" name=""/>
        <p:cNvGrpSpPr/>
        <p:nvPr/>
      </p:nvGrpSpPr>
      <p:grpSpPr>
        <a:xfrm>
          <a:off x="0" y="0"/>
          <a:ext cx="0" cy="0"/>
          <a:chOff x="0" y="0"/>
          <a:chExt cx="0" cy="0"/>
        </a:xfrm>
      </p:grpSpPr>
      <p:sp>
        <p:nvSpPr>
          <p:cNvPr id="13" name="Content Placeholder 12"/>
          <p:cNvSpPr>
            <a:spLocks noGrp="1"/>
          </p:cNvSpPr>
          <p:nvPr>
            <p:ph sz="quarter" idx="17"/>
          </p:nvPr>
        </p:nvSpPr>
        <p:spPr>
          <a:xfrm>
            <a:off x="269875" y="2149475"/>
            <a:ext cx="9541488" cy="4240213"/>
          </a:xfrm>
        </p:spPr>
        <p:txBody>
          <a:bodyPr/>
          <a:lstStyle>
            <a:lvl1pPr>
              <a:defRPr>
                <a:solidFill>
                  <a:srgbClr val="0092D0"/>
                </a:solidFill>
                <a:latin typeface="+mn-lt"/>
                <a:cs typeface="Deutsche Bank Text"/>
              </a:defRPr>
            </a:lvl1pPr>
            <a:lvl2pPr>
              <a:defRPr>
                <a:latin typeface="+mn-lt"/>
                <a:cs typeface="Deutsche Bank Text"/>
              </a:defRPr>
            </a:lvl2pPr>
            <a:lvl3pPr>
              <a:defRPr>
                <a:latin typeface="+mn-lt"/>
                <a:cs typeface="Deutsche Bank Text"/>
              </a:defRPr>
            </a:lvl3pPr>
            <a:lvl4pPr>
              <a:defRPr>
                <a:latin typeface="+mn-lt"/>
                <a:cs typeface="Deutsche Bank Text"/>
              </a:defRPr>
            </a:lvl4pPr>
            <a:lvl5pPr>
              <a:defRPr>
                <a:latin typeface="+mn-lt"/>
                <a:cs typeface="Deutsche Bank Tex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Rectangle 2"/>
          <p:cNvSpPr>
            <a:spLocks noGrp="1" noChangeArrowheads="1"/>
          </p:cNvSpPr>
          <p:nvPr>
            <p:ph type="title"/>
          </p:nvPr>
        </p:nvSpPr>
        <p:spPr bwMode="auto">
          <a:xfrm>
            <a:off x="269875" y="312738"/>
            <a:ext cx="9550400" cy="756475"/>
          </a:xfrm>
          <a:prstGeom prst="rect">
            <a:avLst/>
          </a:prstGeom>
          <a:noFill/>
          <a:ln w="9525" algn="ctr">
            <a:noFill/>
            <a:miter lim="800000"/>
            <a:headEnd/>
            <a:tailEnd/>
          </a:ln>
        </p:spPr>
        <p:txBody>
          <a:bodyPr>
            <a:noAutofit/>
          </a:bodyPr>
          <a:lstStyle>
            <a:lvl1pPr>
              <a:defRPr lang="en-GB" sz="2600" kern="1200" baseline="0" dirty="0" smtClean="0">
                <a:solidFill>
                  <a:schemeClr val="tx1"/>
                </a:solidFill>
                <a:latin typeface="+mj-lt"/>
                <a:ea typeface="ＭＳ Ｐゴシック" pitchFamily="34" charset="-128"/>
                <a:cs typeface="Deutsche Bank Display"/>
              </a:defRPr>
            </a:lvl1pPr>
          </a:lstStyle>
          <a:p>
            <a:pPr lvl="0"/>
            <a:r>
              <a:rPr lang="en-US" noProof="0" dirty="0"/>
              <a:t>Click to edit Master title style</a:t>
            </a:r>
          </a:p>
        </p:txBody>
      </p:sp>
      <p:sp>
        <p:nvSpPr>
          <p:cNvPr id="54" name="Text Placeholder 53"/>
          <p:cNvSpPr>
            <a:spLocks noGrp="1"/>
          </p:cNvSpPr>
          <p:nvPr>
            <p:ph type="body" sz="quarter" idx="18"/>
          </p:nvPr>
        </p:nvSpPr>
        <p:spPr>
          <a:xfrm>
            <a:off x="269875" y="1641475"/>
            <a:ext cx="9541488" cy="419100"/>
          </a:xfrm>
        </p:spPr>
        <p:txBody>
          <a:bodyPr bIns="54000" anchor="b"/>
          <a:lstStyle>
            <a:lvl1pPr marL="0" indent="0">
              <a:defRPr baseline="0">
                <a:solidFill>
                  <a:schemeClr val="tx1"/>
                </a:solidFill>
                <a:latin typeface="+mn-lt"/>
                <a:cs typeface="Deutsche Bank Text"/>
              </a:defRPr>
            </a:lvl1pPr>
            <a:lvl2pPr>
              <a:defRPr>
                <a:solidFill>
                  <a:schemeClr val="tx1"/>
                </a:solidFill>
              </a:defRPr>
            </a:lvl2pPr>
          </a:lstStyle>
          <a:p>
            <a:pPr lvl="0"/>
            <a:r>
              <a:rPr lang="en-US" noProof="0" dirty="0"/>
              <a:t>Click to edit Master text styles</a:t>
            </a:r>
          </a:p>
        </p:txBody>
      </p:sp>
      <p:sp>
        <p:nvSpPr>
          <p:cNvPr id="5" name="Freeform 4"/>
          <p:cNvSpPr>
            <a:spLocks noEditPoints="1"/>
          </p:cNvSpPr>
          <p:nvPr userDrawn="1"/>
        </p:nvSpPr>
        <p:spPr bwMode="black">
          <a:xfrm>
            <a:off x="9487363" y="7161063"/>
            <a:ext cx="324000" cy="32400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a:lstStyle/>
          <a:p>
            <a:pPr>
              <a:defRPr/>
            </a:pPr>
            <a:endParaRPr lang="en-US">
              <a:latin typeface="+mn-lt"/>
            </a:endParaRPr>
          </a:p>
        </p:txBody>
      </p:sp>
      <p:sp>
        <p:nvSpPr>
          <p:cNvPr id="6" name="Slide Number Placeholder 7"/>
          <p:cNvSpPr>
            <a:spLocks noGrp="1"/>
          </p:cNvSpPr>
          <p:nvPr>
            <p:ph type="sldNum" sz="quarter" idx="4"/>
          </p:nvPr>
        </p:nvSpPr>
        <p:spPr>
          <a:xfrm>
            <a:off x="269875" y="7105650"/>
            <a:ext cx="539750" cy="312738"/>
          </a:xfrm>
          <a:prstGeom prst="rect">
            <a:avLst/>
          </a:prstGeom>
        </p:spPr>
        <p:txBody>
          <a:bodyPr/>
          <a:lstStyle>
            <a:lvl1pPr algn="l">
              <a:defRPr sz="1800">
                <a:solidFill>
                  <a:srgbClr val="0018A8"/>
                </a:solidFill>
                <a:latin typeface="+mn-lt"/>
                <a:cs typeface="Deutsche Bank Display"/>
              </a:defRPr>
            </a:lvl1pPr>
          </a:lstStyle>
          <a:p>
            <a:pPr>
              <a:defRPr/>
            </a:pPr>
            <a:fld id="{9934078A-A4B1-1740-A467-EBA327F024F1}" type="slidenum">
              <a:rPr lang="en-US" smtClean="0"/>
              <a:pPr>
                <a:defRPr/>
              </a:pPr>
              <a:t>‹#›</a:t>
            </a:fld>
            <a:endParaRPr lang="en-US" dirty="0"/>
          </a:p>
        </p:txBody>
      </p:sp>
    </p:spTree>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ntent - content 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875" y="312738"/>
            <a:ext cx="9537700" cy="756475"/>
          </a:xfrm>
          <a:noFill/>
          <a:ln w="9525" algn="ctr">
            <a:noFill/>
            <a:miter lim="800000"/>
            <a:headEnd/>
            <a:tailEnd/>
          </a:ln>
        </p:spPr>
        <p:txBody>
          <a:bodyPr>
            <a:noAutofit/>
          </a:bodyPr>
          <a:lstStyle>
            <a:lvl1pPr>
              <a:defRPr lang="en-GB" sz="2600" kern="1200" baseline="0" dirty="0">
                <a:solidFill>
                  <a:schemeClr val="tx1"/>
                </a:solidFill>
                <a:latin typeface="+mj-lt"/>
                <a:ea typeface="ＭＳ Ｐゴシック" pitchFamily="34" charset="-128"/>
                <a:cs typeface="Deutsche Bank Display"/>
              </a:defRPr>
            </a:lvl1pPr>
          </a:lstStyle>
          <a:p>
            <a:pPr lvl="0"/>
            <a:r>
              <a:rPr lang="en-US" noProof="0" dirty="0"/>
              <a:t>Click to edit Master title style</a:t>
            </a:r>
          </a:p>
        </p:txBody>
      </p:sp>
      <p:sp>
        <p:nvSpPr>
          <p:cNvPr id="6" name="Text Placeholder 53"/>
          <p:cNvSpPr>
            <a:spLocks noGrp="1"/>
          </p:cNvSpPr>
          <p:nvPr>
            <p:ph type="body" sz="quarter" idx="18"/>
          </p:nvPr>
        </p:nvSpPr>
        <p:spPr>
          <a:xfrm>
            <a:off x="269875" y="1644650"/>
            <a:ext cx="9537700" cy="419100"/>
          </a:xfrm>
        </p:spPr>
        <p:txBody>
          <a:bodyPr bIns="54000" anchor="b"/>
          <a:lstStyle>
            <a:lvl1pPr marL="0" indent="0">
              <a:defRPr baseline="0">
                <a:solidFill>
                  <a:schemeClr val="tx1"/>
                </a:solidFill>
                <a:latin typeface="+mn-lt"/>
                <a:cs typeface="Deutsche Bank Text"/>
              </a:defRPr>
            </a:lvl1pPr>
            <a:lvl2pPr>
              <a:defRPr>
                <a:solidFill>
                  <a:schemeClr val="tx1"/>
                </a:solidFill>
              </a:defRPr>
            </a:lvl2pPr>
          </a:lstStyle>
          <a:p>
            <a:pPr lvl="0"/>
            <a:r>
              <a:rPr lang="en-US" noProof="0" dirty="0"/>
              <a:t>Click to edit Master text styles</a:t>
            </a:r>
          </a:p>
        </p:txBody>
      </p:sp>
      <p:sp>
        <p:nvSpPr>
          <p:cNvPr id="4" name="Freeform 4"/>
          <p:cNvSpPr>
            <a:spLocks noEditPoints="1"/>
          </p:cNvSpPr>
          <p:nvPr userDrawn="1"/>
        </p:nvSpPr>
        <p:spPr bwMode="black">
          <a:xfrm>
            <a:off x="9487363" y="7161063"/>
            <a:ext cx="324000" cy="32400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a:lstStyle/>
          <a:p>
            <a:pPr>
              <a:defRPr/>
            </a:pPr>
            <a:endParaRPr lang="en-US"/>
          </a:p>
        </p:txBody>
      </p:sp>
      <p:sp>
        <p:nvSpPr>
          <p:cNvPr id="5" name="Slide Number Placeholder 7"/>
          <p:cNvSpPr>
            <a:spLocks noGrp="1"/>
          </p:cNvSpPr>
          <p:nvPr>
            <p:ph type="sldNum" sz="quarter" idx="4"/>
          </p:nvPr>
        </p:nvSpPr>
        <p:spPr>
          <a:xfrm>
            <a:off x="269875" y="7105650"/>
            <a:ext cx="539750" cy="312738"/>
          </a:xfrm>
          <a:prstGeom prst="rect">
            <a:avLst/>
          </a:prstGeom>
        </p:spPr>
        <p:txBody>
          <a:bodyPr/>
          <a:lstStyle>
            <a:lvl1pPr algn="l">
              <a:defRPr sz="1800">
                <a:solidFill>
                  <a:srgbClr val="0018A8"/>
                </a:solidFill>
                <a:latin typeface="+mn-lt"/>
                <a:cs typeface="Deutsche Bank Display"/>
              </a:defRPr>
            </a:lvl1pPr>
          </a:lstStyle>
          <a:p>
            <a:pPr>
              <a:defRPr/>
            </a:pPr>
            <a:fld id="{9934078A-A4B1-1740-A467-EBA327F024F1}" type="slidenum">
              <a:rPr lang="en-US" smtClean="0"/>
              <a:pPr>
                <a:defRPr/>
              </a:pPr>
              <a:t>‹#›</a:t>
            </a:fld>
            <a:endParaRPr lang="en-US" dirty="0"/>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 content areas only">
    <p:spTree>
      <p:nvGrpSpPr>
        <p:cNvPr id="1" name=""/>
        <p:cNvGrpSpPr/>
        <p:nvPr/>
      </p:nvGrpSpPr>
      <p:grpSpPr>
        <a:xfrm>
          <a:off x="0" y="0"/>
          <a:ext cx="0" cy="0"/>
          <a:chOff x="0" y="0"/>
          <a:chExt cx="0" cy="0"/>
        </a:xfrm>
      </p:grpSpPr>
      <p:sp>
        <p:nvSpPr>
          <p:cNvPr id="2" name="Title 1"/>
          <p:cNvSpPr>
            <a:spLocks noGrp="1"/>
          </p:cNvSpPr>
          <p:nvPr>
            <p:ph type="title"/>
          </p:nvPr>
        </p:nvSpPr>
        <p:spPr>
          <a:xfrm>
            <a:off x="269874" y="344425"/>
            <a:ext cx="9550399" cy="756475"/>
          </a:xfrm>
          <a:noFill/>
          <a:ln w="9525">
            <a:noFill/>
            <a:miter lim="800000"/>
            <a:headEnd/>
            <a:tailEnd/>
          </a:ln>
        </p:spPr>
        <p:txBody>
          <a:bodyPr/>
          <a:lstStyle>
            <a:lvl1pPr>
              <a:defRPr lang="en-US" sz="2600" kern="1200" noProof="0">
                <a:solidFill>
                  <a:schemeClr val="tx1"/>
                </a:solidFill>
                <a:latin typeface="+mj-lt"/>
                <a:ea typeface="ＭＳ Ｐゴシック" pitchFamily="34" charset="-128"/>
                <a:cs typeface="Deutsche Bank Display"/>
              </a:defRPr>
            </a:lvl1pPr>
          </a:lstStyle>
          <a:p>
            <a:pPr lvl="0"/>
            <a:r>
              <a:rPr lang="en-US" noProof="0" dirty="0"/>
              <a:t>Click to edit Master title style</a:t>
            </a:r>
          </a:p>
        </p:txBody>
      </p:sp>
      <p:sp>
        <p:nvSpPr>
          <p:cNvPr id="3" name="Content Placeholder 2"/>
          <p:cNvSpPr>
            <a:spLocks noGrp="1"/>
          </p:cNvSpPr>
          <p:nvPr>
            <p:ph sz="half" idx="1"/>
          </p:nvPr>
        </p:nvSpPr>
        <p:spPr>
          <a:xfrm>
            <a:off x="269874" y="1641475"/>
            <a:ext cx="4587875" cy="4741200"/>
          </a:xfrm>
          <a:noFill/>
          <a:ln w="9525" algn="ctr">
            <a:noFill/>
            <a:miter lim="800000"/>
            <a:headEnd/>
            <a:tailEnd/>
          </a:ln>
          <a:effectLst/>
        </p:spPr>
        <p:txBody>
          <a:bodyPr/>
          <a:lstStyle>
            <a:lvl1pPr marL="0" indent="0" algn="l" rtl="0" fontAlgn="base">
              <a:defRPr lang="en-US" sz="2000" b="0" baseline="0" smtClean="0">
                <a:solidFill>
                  <a:srgbClr val="0092D0"/>
                </a:solidFill>
                <a:latin typeface="+mn-lt"/>
                <a:ea typeface="+mn-ea"/>
                <a:cs typeface="Deutsche Bank Text"/>
              </a:defRPr>
            </a:lvl1pPr>
            <a:lvl2pPr algn="l" rtl="0" fontAlgn="base">
              <a:defRPr lang="en-US" sz="2000" b="0" baseline="0" smtClean="0">
                <a:solidFill>
                  <a:schemeClr val="tx1"/>
                </a:solidFill>
                <a:latin typeface="+mn-lt"/>
                <a:ea typeface="+mn-ea"/>
                <a:cs typeface="Deutsche Bank Text"/>
              </a:defRPr>
            </a:lvl2pPr>
            <a:lvl3pPr algn="l" rtl="0" fontAlgn="base">
              <a:defRPr lang="en-US" sz="2000" b="0" baseline="0" smtClean="0">
                <a:solidFill>
                  <a:schemeClr val="tx1"/>
                </a:solidFill>
                <a:latin typeface="+mn-lt"/>
                <a:ea typeface="+mn-ea"/>
                <a:cs typeface="Deutsche Bank Text"/>
              </a:defRPr>
            </a:lvl3pPr>
            <a:lvl4pPr algn="l" rtl="0" fontAlgn="base">
              <a:defRPr lang="en-US" sz="1600" b="0" baseline="0" smtClean="0">
                <a:solidFill>
                  <a:schemeClr val="tx1"/>
                </a:solidFill>
                <a:latin typeface="+mn-lt"/>
                <a:ea typeface="+mn-ea"/>
                <a:cs typeface="Deutsche Bank Text"/>
              </a:defRPr>
            </a:lvl4pPr>
            <a:lvl5pPr algn="l" rtl="0" fontAlgn="base">
              <a:defRPr lang="en-US" sz="1600" b="0" baseline="0">
                <a:solidFill>
                  <a:schemeClr val="tx1"/>
                </a:solidFill>
                <a:latin typeface="+mn-lt"/>
                <a:ea typeface="+mn-ea"/>
                <a:cs typeface="Deutsche Bank Text"/>
              </a:defRPr>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Content Placeholder 3"/>
          <p:cNvSpPr>
            <a:spLocks noGrp="1"/>
          </p:cNvSpPr>
          <p:nvPr>
            <p:ph sz="half" idx="2"/>
          </p:nvPr>
        </p:nvSpPr>
        <p:spPr>
          <a:xfrm>
            <a:off x="5219999" y="1641475"/>
            <a:ext cx="4600275" cy="4741200"/>
          </a:xfrm>
          <a:noFill/>
          <a:ln w="9525" algn="ctr">
            <a:noFill/>
            <a:miter lim="800000"/>
            <a:headEnd/>
            <a:tailEnd/>
          </a:ln>
          <a:effectLst/>
        </p:spPr>
        <p:txBody>
          <a:bodyPr/>
          <a:lstStyle>
            <a:lvl1pPr marL="0" indent="0" algn="l" rtl="0" fontAlgn="base">
              <a:defRPr lang="en-US" sz="2000" b="0" baseline="0" smtClean="0">
                <a:solidFill>
                  <a:srgbClr val="0092D0"/>
                </a:solidFill>
                <a:latin typeface="+mn-lt"/>
                <a:ea typeface="+mn-ea"/>
                <a:cs typeface="Deutsche Bank Text"/>
              </a:defRPr>
            </a:lvl1pPr>
            <a:lvl2pPr algn="l" rtl="0" fontAlgn="base">
              <a:defRPr lang="en-US" sz="2000" b="0" baseline="0" smtClean="0">
                <a:solidFill>
                  <a:schemeClr val="tx1"/>
                </a:solidFill>
                <a:latin typeface="+mn-lt"/>
                <a:ea typeface="+mn-ea"/>
                <a:cs typeface="Deutsche Bank Text"/>
              </a:defRPr>
            </a:lvl2pPr>
            <a:lvl3pPr algn="l" rtl="0" fontAlgn="base">
              <a:defRPr lang="en-US" sz="2000" b="0" baseline="0" smtClean="0">
                <a:solidFill>
                  <a:schemeClr val="tx1"/>
                </a:solidFill>
                <a:latin typeface="+mn-lt"/>
                <a:ea typeface="+mn-ea"/>
                <a:cs typeface="Deutsche Bank Text"/>
              </a:defRPr>
            </a:lvl3pPr>
            <a:lvl4pPr algn="l" rtl="0" fontAlgn="base">
              <a:defRPr lang="en-US" sz="1600" b="0" baseline="0" smtClean="0">
                <a:solidFill>
                  <a:schemeClr val="tx1"/>
                </a:solidFill>
                <a:latin typeface="+mn-lt"/>
                <a:ea typeface="+mn-ea"/>
                <a:cs typeface="Deutsche Bank Text"/>
              </a:defRPr>
            </a:lvl4pPr>
            <a:lvl5pPr algn="l" rtl="0" fontAlgn="base">
              <a:defRPr lang="en-US" sz="1600" b="0" baseline="0">
                <a:solidFill>
                  <a:schemeClr val="tx1"/>
                </a:solidFill>
                <a:latin typeface="+mn-lt"/>
                <a:ea typeface="+mn-ea"/>
                <a:cs typeface="Deutsche Bank Text"/>
              </a:defRPr>
            </a:lvl5pPr>
            <a:lvl6pPr>
              <a:defRPr sz="2000"/>
            </a:lvl6pPr>
            <a:lvl7pPr>
              <a:defRPr sz="2000"/>
            </a:lvl7pPr>
            <a:lvl8pPr>
              <a:defRPr sz="2000"/>
            </a:lvl8pPr>
            <a:lvl9pPr>
              <a:defRPr sz="20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reeform 4"/>
          <p:cNvSpPr>
            <a:spLocks noEditPoints="1"/>
          </p:cNvSpPr>
          <p:nvPr userDrawn="1"/>
        </p:nvSpPr>
        <p:spPr bwMode="black">
          <a:xfrm>
            <a:off x="9487363" y="7161063"/>
            <a:ext cx="324000" cy="32400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a:lstStyle/>
          <a:p>
            <a:pPr>
              <a:defRPr/>
            </a:pPr>
            <a:endParaRPr lang="en-US"/>
          </a:p>
        </p:txBody>
      </p:sp>
      <p:sp>
        <p:nvSpPr>
          <p:cNvPr id="6" name="Slide Number Placeholder 7"/>
          <p:cNvSpPr>
            <a:spLocks noGrp="1"/>
          </p:cNvSpPr>
          <p:nvPr>
            <p:ph type="sldNum" sz="quarter" idx="4"/>
          </p:nvPr>
        </p:nvSpPr>
        <p:spPr>
          <a:xfrm>
            <a:off x="269875" y="7105650"/>
            <a:ext cx="539750" cy="312738"/>
          </a:xfrm>
          <a:prstGeom prst="rect">
            <a:avLst/>
          </a:prstGeom>
        </p:spPr>
        <p:txBody>
          <a:bodyPr/>
          <a:lstStyle>
            <a:lvl1pPr algn="l">
              <a:defRPr sz="1800">
                <a:solidFill>
                  <a:srgbClr val="0018A8"/>
                </a:solidFill>
                <a:latin typeface="+mn-lt"/>
                <a:cs typeface="Deutsche Bank Display"/>
              </a:defRPr>
            </a:lvl1pPr>
          </a:lstStyle>
          <a:p>
            <a:pPr>
              <a:defRPr/>
            </a:pPr>
            <a:fld id="{9934078A-A4B1-1740-A467-EBA327F024F1}" type="slidenum">
              <a:rPr lang="en-US" smtClean="0"/>
              <a:pPr>
                <a:defRPr/>
              </a:pPr>
              <a:t>‹#›</a:t>
            </a:fld>
            <a:endParaRPr lang="en-US" dirty="0"/>
          </a:p>
        </p:txBody>
      </p:sp>
    </p:spTree>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 content titles only">
    <p:spTree>
      <p:nvGrpSpPr>
        <p:cNvPr id="1" name=""/>
        <p:cNvGrpSpPr/>
        <p:nvPr/>
      </p:nvGrpSpPr>
      <p:grpSpPr>
        <a:xfrm>
          <a:off x="0" y="0"/>
          <a:ext cx="0" cy="0"/>
          <a:chOff x="0" y="0"/>
          <a:chExt cx="0" cy="0"/>
        </a:xfrm>
      </p:grpSpPr>
      <p:sp>
        <p:nvSpPr>
          <p:cNvPr id="2" name="Title 1"/>
          <p:cNvSpPr>
            <a:spLocks noGrp="1"/>
          </p:cNvSpPr>
          <p:nvPr>
            <p:ph type="title"/>
          </p:nvPr>
        </p:nvSpPr>
        <p:spPr>
          <a:xfrm>
            <a:off x="269875" y="323025"/>
            <a:ext cx="9550400" cy="756475"/>
          </a:xfrm>
          <a:noFill/>
          <a:ln w="9525" algn="ctr">
            <a:noFill/>
            <a:miter lim="800000"/>
            <a:headEnd/>
            <a:tailEnd/>
          </a:ln>
        </p:spPr>
        <p:txBody>
          <a:bodyPr>
            <a:noAutofit/>
          </a:bodyPr>
          <a:lstStyle>
            <a:lvl1pPr>
              <a:defRPr lang="en-GB" sz="2600" kern="1200" baseline="0" dirty="0">
                <a:solidFill>
                  <a:schemeClr val="tx1"/>
                </a:solidFill>
                <a:latin typeface="+mj-lt"/>
                <a:ea typeface="ＭＳ Ｐゴシック" pitchFamily="34" charset="-128"/>
                <a:cs typeface="Deutsche Bank Display"/>
              </a:defRPr>
            </a:lvl1pPr>
          </a:lstStyle>
          <a:p>
            <a:pPr lvl="0"/>
            <a:r>
              <a:rPr lang="en-US" noProof="0" dirty="0"/>
              <a:t>Click to edit Master title style</a:t>
            </a:r>
          </a:p>
        </p:txBody>
      </p:sp>
      <p:sp>
        <p:nvSpPr>
          <p:cNvPr id="9" name="Text Placeholder 53"/>
          <p:cNvSpPr>
            <a:spLocks noGrp="1"/>
          </p:cNvSpPr>
          <p:nvPr>
            <p:ph type="body" sz="quarter" idx="18"/>
          </p:nvPr>
        </p:nvSpPr>
        <p:spPr>
          <a:xfrm>
            <a:off x="269875" y="1641475"/>
            <a:ext cx="4590125" cy="482600"/>
          </a:xfrm>
        </p:spPr>
        <p:txBody>
          <a:bodyPr bIns="54000" anchor="b"/>
          <a:lstStyle>
            <a:lvl1pPr marL="0" indent="0">
              <a:defRPr baseline="0">
                <a:solidFill>
                  <a:schemeClr val="tx1"/>
                </a:solidFill>
                <a:latin typeface="+mn-lt"/>
                <a:cs typeface="Deutsche Bank Text"/>
              </a:defRPr>
            </a:lvl1pPr>
            <a:lvl2pPr>
              <a:defRPr>
                <a:solidFill>
                  <a:schemeClr val="tx1"/>
                </a:solidFill>
              </a:defRPr>
            </a:lvl2pPr>
          </a:lstStyle>
          <a:p>
            <a:pPr lvl="0"/>
            <a:r>
              <a:rPr lang="en-US" noProof="0" dirty="0"/>
              <a:t>Click to edit Master text styles</a:t>
            </a:r>
          </a:p>
        </p:txBody>
      </p:sp>
      <p:sp>
        <p:nvSpPr>
          <p:cNvPr id="11" name="Text Placeholder 53"/>
          <p:cNvSpPr>
            <a:spLocks noGrp="1"/>
          </p:cNvSpPr>
          <p:nvPr>
            <p:ph type="body" sz="quarter" idx="19"/>
          </p:nvPr>
        </p:nvSpPr>
        <p:spPr>
          <a:xfrm>
            <a:off x="5219999" y="1641475"/>
            <a:ext cx="4600275" cy="482600"/>
          </a:xfrm>
        </p:spPr>
        <p:txBody>
          <a:bodyPr bIns="54000" anchor="b"/>
          <a:lstStyle>
            <a:lvl1pPr marL="0" indent="0">
              <a:defRPr baseline="0">
                <a:solidFill>
                  <a:schemeClr val="tx1"/>
                </a:solidFill>
                <a:latin typeface="+mn-lt"/>
                <a:cs typeface="Deutsche Bank Text"/>
              </a:defRPr>
            </a:lvl1pPr>
            <a:lvl2pPr>
              <a:defRPr>
                <a:solidFill>
                  <a:schemeClr val="tx1"/>
                </a:solidFill>
              </a:defRPr>
            </a:lvl2pPr>
          </a:lstStyle>
          <a:p>
            <a:pPr lvl="0"/>
            <a:r>
              <a:rPr lang="en-US" noProof="0" dirty="0"/>
              <a:t>Click to edit Master text styles</a:t>
            </a:r>
          </a:p>
        </p:txBody>
      </p:sp>
      <p:sp>
        <p:nvSpPr>
          <p:cNvPr id="5" name="Freeform 4"/>
          <p:cNvSpPr>
            <a:spLocks noEditPoints="1"/>
          </p:cNvSpPr>
          <p:nvPr userDrawn="1"/>
        </p:nvSpPr>
        <p:spPr bwMode="black">
          <a:xfrm>
            <a:off x="9487363" y="7161063"/>
            <a:ext cx="324000" cy="324000"/>
          </a:xfrm>
          <a:custGeom>
            <a:avLst/>
            <a:gdLst/>
            <a:ahLst/>
            <a:cxnLst>
              <a:cxn ang="0">
                <a:pos x="2286" y="2285"/>
              </a:cxn>
              <a:cxn ang="0">
                <a:pos x="2286" y="14035"/>
              </a:cxn>
              <a:cxn ang="0">
                <a:pos x="14035" y="14035"/>
              </a:cxn>
              <a:cxn ang="0">
                <a:pos x="14035" y="2285"/>
              </a:cxn>
              <a:cxn ang="0">
                <a:pos x="2286" y="2285"/>
              </a:cxn>
              <a:cxn ang="0">
                <a:pos x="3590" y="12404"/>
              </a:cxn>
              <a:cxn ang="0">
                <a:pos x="6527" y="12404"/>
              </a:cxn>
              <a:cxn ang="0">
                <a:pos x="12730" y="3917"/>
              </a:cxn>
              <a:cxn ang="0">
                <a:pos x="9792" y="3917"/>
              </a:cxn>
              <a:cxn ang="0">
                <a:pos x="3590" y="12404"/>
              </a:cxn>
              <a:cxn ang="0">
                <a:pos x="0" y="0"/>
              </a:cxn>
              <a:cxn ang="0">
                <a:pos x="16320" y="0"/>
              </a:cxn>
              <a:cxn ang="0">
                <a:pos x="16320" y="16320"/>
              </a:cxn>
              <a:cxn ang="0">
                <a:pos x="0" y="16320"/>
              </a:cxn>
              <a:cxn ang="0">
                <a:pos x="0" y="0"/>
              </a:cxn>
            </a:cxnLst>
            <a:rect l="0" t="0" r="r" b="b"/>
            <a:pathLst>
              <a:path w="16320" h="16320">
                <a:moveTo>
                  <a:pt x="2286" y="2285"/>
                </a:moveTo>
                <a:lnTo>
                  <a:pt x="2286" y="14035"/>
                </a:lnTo>
                <a:lnTo>
                  <a:pt x="14035" y="14035"/>
                </a:lnTo>
                <a:lnTo>
                  <a:pt x="14035" y="2285"/>
                </a:lnTo>
                <a:lnTo>
                  <a:pt x="2286" y="2285"/>
                </a:lnTo>
                <a:close/>
                <a:moveTo>
                  <a:pt x="3590" y="12404"/>
                </a:moveTo>
                <a:lnTo>
                  <a:pt x="6527" y="12404"/>
                </a:lnTo>
                <a:lnTo>
                  <a:pt x="12730" y="3917"/>
                </a:lnTo>
                <a:lnTo>
                  <a:pt x="9792" y="3917"/>
                </a:lnTo>
                <a:lnTo>
                  <a:pt x="3590" y="12404"/>
                </a:lnTo>
                <a:close/>
                <a:moveTo>
                  <a:pt x="0" y="0"/>
                </a:moveTo>
                <a:lnTo>
                  <a:pt x="16320" y="0"/>
                </a:lnTo>
                <a:lnTo>
                  <a:pt x="16320" y="16320"/>
                </a:lnTo>
                <a:lnTo>
                  <a:pt x="0" y="16320"/>
                </a:lnTo>
                <a:lnTo>
                  <a:pt x="0" y="0"/>
                </a:lnTo>
                <a:close/>
              </a:path>
            </a:pathLst>
          </a:custGeom>
          <a:solidFill>
            <a:srgbClr val="0018A8"/>
          </a:solidFill>
          <a:ln w="9525">
            <a:noFill/>
            <a:round/>
            <a:headEnd/>
            <a:tailEnd/>
          </a:ln>
        </p:spPr>
        <p:txBody>
          <a:bodyPr/>
          <a:lstStyle/>
          <a:p>
            <a:pPr>
              <a:defRPr/>
            </a:pPr>
            <a:endParaRPr lang="en-US"/>
          </a:p>
        </p:txBody>
      </p:sp>
      <p:sp>
        <p:nvSpPr>
          <p:cNvPr id="6" name="Slide Number Placeholder 7"/>
          <p:cNvSpPr>
            <a:spLocks noGrp="1"/>
          </p:cNvSpPr>
          <p:nvPr>
            <p:ph type="sldNum" sz="quarter" idx="4"/>
          </p:nvPr>
        </p:nvSpPr>
        <p:spPr>
          <a:xfrm>
            <a:off x="269875" y="7105650"/>
            <a:ext cx="539750" cy="312738"/>
          </a:xfrm>
          <a:prstGeom prst="rect">
            <a:avLst/>
          </a:prstGeom>
        </p:spPr>
        <p:txBody>
          <a:bodyPr/>
          <a:lstStyle>
            <a:lvl1pPr algn="l">
              <a:defRPr sz="1800">
                <a:solidFill>
                  <a:srgbClr val="0018A8"/>
                </a:solidFill>
                <a:latin typeface="+mn-lt"/>
                <a:cs typeface="Deutsche Bank Display"/>
              </a:defRPr>
            </a:lvl1pPr>
          </a:lstStyle>
          <a:p>
            <a:pPr>
              <a:defRPr/>
            </a:pPr>
            <a:fld id="{9934078A-A4B1-1740-A467-EBA327F024F1}" type="slidenum">
              <a:rPr lang="en-US" smtClean="0"/>
              <a:pPr>
                <a:defRPr/>
              </a:pPr>
              <a:t>‹#›</a:t>
            </a:fld>
            <a:endParaRPr lang="en-US" dirty="0"/>
          </a:p>
        </p:txBody>
      </p:sp>
    </p:spTree>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7"/>
          <p:cNvSpPr txBox="1">
            <a:spLocks/>
          </p:cNvSpPr>
          <p:nvPr userDrawn="1"/>
        </p:nvSpPr>
        <p:spPr>
          <a:xfrm>
            <a:off x="269875" y="7105650"/>
            <a:ext cx="539750" cy="312738"/>
          </a:xfrm>
          <a:prstGeom prst="rect">
            <a:avLst/>
          </a:prstGeom>
        </p:spPr>
        <p:txBody>
          <a:bodyPr/>
          <a:lstStyle>
            <a:defPPr>
              <a:defRPr lang="en-US"/>
            </a:defPPr>
            <a:lvl1pPr algn="l" defTabSz="1008063" rtl="0" fontAlgn="base">
              <a:spcBef>
                <a:spcPct val="0"/>
              </a:spcBef>
              <a:spcAft>
                <a:spcPct val="0"/>
              </a:spcAft>
              <a:defRPr sz="1800" kern="1200">
                <a:solidFill>
                  <a:srgbClr val="0018A8"/>
                </a:solidFill>
                <a:latin typeface="+mn-lt"/>
                <a:ea typeface="+mn-ea"/>
                <a:cs typeface="Deutsche Bank Display"/>
              </a:defRPr>
            </a:lvl1pPr>
            <a:lvl2pPr marL="503238" indent="-46038" algn="l" defTabSz="1008063" rtl="0" fontAlgn="base">
              <a:spcBef>
                <a:spcPct val="0"/>
              </a:spcBef>
              <a:spcAft>
                <a:spcPct val="0"/>
              </a:spcAft>
              <a:defRPr sz="2000" kern="1200">
                <a:solidFill>
                  <a:schemeClr val="tx1"/>
                </a:solidFill>
                <a:latin typeface="Arial" charset="0"/>
                <a:ea typeface="+mn-ea"/>
                <a:cs typeface="Arial" charset="0"/>
              </a:defRPr>
            </a:lvl2pPr>
            <a:lvl3pPr marL="1008063" indent="-93663" algn="l" defTabSz="1008063" rtl="0" fontAlgn="base">
              <a:spcBef>
                <a:spcPct val="0"/>
              </a:spcBef>
              <a:spcAft>
                <a:spcPct val="0"/>
              </a:spcAft>
              <a:defRPr sz="2000" kern="1200">
                <a:solidFill>
                  <a:schemeClr val="tx1"/>
                </a:solidFill>
                <a:latin typeface="Arial" charset="0"/>
                <a:ea typeface="+mn-ea"/>
                <a:cs typeface="Arial" charset="0"/>
              </a:defRPr>
            </a:lvl3pPr>
            <a:lvl4pPr marL="1512888" indent="-141288" algn="l" defTabSz="1008063" rtl="0" fontAlgn="base">
              <a:spcBef>
                <a:spcPct val="0"/>
              </a:spcBef>
              <a:spcAft>
                <a:spcPct val="0"/>
              </a:spcAft>
              <a:defRPr sz="2000" kern="1200">
                <a:solidFill>
                  <a:schemeClr val="tx1"/>
                </a:solidFill>
                <a:latin typeface="Arial" charset="0"/>
                <a:ea typeface="+mn-ea"/>
                <a:cs typeface="Arial" charset="0"/>
              </a:defRPr>
            </a:lvl4pPr>
            <a:lvl5pPr marL="2017713" indent="-188913" algn="l" defTabSz="1008063"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a:lstStyle>
          <a:p>
            <a:pPr>
              <a:defRPr/>
            </a:pPr>
            <a:fld id="{9934078A-A4B1-1740-A467-EBA327F024F1}" type="slidenum">
              <a:rPr lang="en-US" smtClean="0"/>
              <a:pPr>
                <a:defRPr/>
              </a:pPr>
              <a:t>‹#›</a:t>
            </a:fld>
            <a:endParaRPr lang="en-US" dirty="0"/>
          </a:p>
        </p:txBody>
      </p:sp>
    </p:spTree>
    <p:extLst>
      <p:ext uri="{BB962C8B-B14F-4D97-AF65-F5344CB8AC3E}">
        <p14:creationId xmlns:p14="http://schemas.microsoft.com/office/powerpoint/2010/main" val="20139419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269875" y="320676"/>
            <a:ext cx="9550400" cy="757237"/>
          </a:xfrm>
          <a:prstGeom prst="rect">
            <a:avLst/>
          </a:prstGeom>
          <a:noFill/>
          <a:ln w="9525">
            <a:noFill/>
            <a:miter lim="800000"/>
            <a:headEnd/>
            <a:tailEnd/>
          </a:ln>
        </p:spPr>
        <p:txBody>
          <a:bodyPr vert="horz" wrap="square" lIns="0" tIns="0" rIns="540000" bIns="0" numCol="1" anchor="t" anchorCtr="0" compatLnSpc="1">
            <a:prstTxWarp prst="textNoShape">
              <a:avLst/>
            </a:prstTxWarp>
          </a:bodyPr>
          <a:lstStyle/>
          <a:p>
            <a:pPr lvl="0"/>
            <a:r>
              <a:rPr lang="en-US" dirty="0"/>
              <a:t>Click to edit Master title style</a:t>
            </a:r>
          </a:p>
        </p:txBody>
      </p:sp>
      <p:sp>
        <p:nvSpPr>
          <p:cNvPr id="9219" name="Rectangle 3"/>
          <p:cNvSpPr>
            <a:spLocks noGrp="1" noChangeArrowheads="1"/>
          </p:cNvSpPr>
          <p:nvPr>
            <p:ph type="body" idx="1"/>
          </p:nvPr>
        </p:nvSpPr>
        <p:spPr bwMode="auto">
          <a:xfrm>
            <a:off x="269875" y="1641475"/>
            <a:ext cx="9550400" cy="4741862"/>
          </a:xfrm>
          <a:prstGeom prst="rect">
            <a:avLst/>
          </a:prstGeom>
          <a:noFill/>
          <a:ln w="9525">
            <a:noFill/>
            <a:miter lim="800000"/>
            <a:headEnd/>
            <a:tailEnd/>
          </a:ln>
        </p:spPr>
        <p:txBody>
          <a:bodyPr vert="horz" wrap="square" lIns="0" tIns="36000" rIns="0" bIns="3600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Box 14"/>
          <p:cNvSpPr txBox="1"/>
          <p:nvPr userDrawn="1"/>
        </p:nvSpPr>
        <p:spPr bwMode="auto">
          <a:xfrm>
            <a:off x="542600" y="7092950"/>
            <a:ext cx="1349552" cy="178486"/>
          </a:xfrm>
          <a:prstGeom prst="rect">
            <a:avLst/>
          </a:prstGeom>
          <a:noFill/>
        </p:spPr>
        <p:txBody>
          <a:bodyPr wrap="none" lIns="536400" tIns="39600" rIns="0" bIns="0">
            <a:spAutoFit/>
          </a:bodyPr>
          <a:lstStyle/>
          <a:p>
            <a:pPr>
              <a:defRPr/>
            </a:pPr>
            <a:r>
              <a:rPr lang="en-US" sz="900" dirty="0">
                <a:solidFill>
                  <a:srgbClr val="0018A8"/>
                </a:solidFill>
                <a:latin typeface="+mn-lt"/>
                <a:cs typeface="Deutsche Bank Text"/>
              </a:rPr>
              <a:t>Deutsche Bank</a:t>
            </a:r>
          </a:p>
        </p:txBody>
      </p:sp>
      <p:sp>
        <p:nvSpPr>
          <p:cNvPr id="18" name="TextBox 7"/>
          <p:cNvSpPr txBox="1">
            <a:spLocks noChangeArrowheads="1"/>
          </p:cNvSpPr>
          <p:nvPr userDrawn="1"/>
        </p:nvSpPr>
        <p:spPr bwMode="auto">
          <a:xfrm>
            <a:off x="2660000" y="7092950"/>
            <a:ext cx="1601400" cy="546000"/>
          </a:xfrm>
          <a:prstGeom prst="rect">
            <a:avLst/>
          </a:prstGeom>
          <a:noFill/>
          <a:ln w="9525">
            <a:noFill/>
            <a:miter lim="800000"/>
            <a:headEnd/>
            <a:tailEnd/>
          </a:ln>
        </p:spPr>
        <p:txBody>
          <a:bodyPr wrap="none" lIns="0" tIns="36000" rIns="0" bIns="230400">
            <a:spAutoFit/>
          </a:bodyPr>
          <a:lstStyle/>
          <a:p>
            <a:pPr>
              <a:defRPr/>
            </a:pPr>
            <a:r>
              <a:rPr lang="en-US" sz="900" dirty="0">
                <a:solidFill>
                  <a:srgbClr val="000000"/>
                </a:solidFill>
                <a:latin typeface="+mn-lt"/>
                <a:ea typeface="Arial" pitchFamily="-109" charset="0"/>
                <a:cs typeface="Deutsche Bank Text"/>
              </a:rPr>
              <a:t>Technology </a:t>
            </a:r>
            <a:r>
              <a:rPr lang="en-US" sz="900" baseline="0" dirty="0">
                <a:solidFill>
                  <a:srgbClr val="000000"/>
                </a:solidFill>
                <a:latin typeface="+mn-lt"/>
                <a:ea typeface="Arial" pitchFamily="-109" charset="0"/>
                <a:cs typeface="Deutsche Bank Text"/>
              </a:rPr>
              <a:t>Graduate Training</a:t>
            </a:r>
          </a:p>
          <a:p>
            <a:pPr>
              <a:defRPr/>
            </a:pPr>
            <a:r>
              <a:rPr lang="en-US" sz="900" baseline="0" dirty="0">
                <a:solidFill>
                  <a:srgbClr val="000000"/>
                </a:solidFill>
                <a:latin typeface="+mn-lt"/>
                <a:ea typeface="Arial" pitchFamily="-109" charset="0"/>
                <a:cs typeface="Deutsche Bank Text"/>
              </a:rPr>
              <a:t>July 2018</a:t>
            </a:r>
            <a:endParaRPr lang="en-US" sz="900" dirty="0">
              <a:solidFill>
                <a:srgbClr val="000000"/>
              </a:solidFill>
              <a:latin typeface="+mn-lt"/>
              <a:ea typeface="Arial" pitchFamily="-109" charset="0"/>
              <a:cs typeface="Deutsche Bank Text"/>
            </a:endParaRPr>
          </a:p>
        </p:txBody>
      </p:sp>
      <p:sp>
        <p:nvSpPr>
          <p:cNvPr id="21" name="TextBox 12"/>
          <p:cNvSpPr txBox="1"/>
          <p:nvPr userDrawn="1"/>
        </p:nvSpPr>
        <p:spPr bwMode="auto">
          <a:xfrm>
            <a:off x="542600" y="7263139"/>
            <a:ext cx="1697974" cy="371149"/>
          </a:xfrm>
          <a:prstGeom prst="rect">
            <a:avLst/>
          </a:prstGeom>
          <a:noFill/>
        </p:spPr>
        <p:txBody>
          <a:bodyPr wrap="none" lIns="536400" tIns="0" rIns="0" bIns="230400" anchor="b">
            <a:spAutoFit/>
          </a:bodyPr>
          <a:lstStyle/>
          <a:p>
            <a:pPr>
              <a:defRPr/>
            </a:pPr>
            <a:r>
              <a:rPr lang="en-GB" sz="900" dirty="0">
                <a:solidFill>
                  <a:srgbClr val="0092D0"/>
                </a:solidFill>
                <a:latin typeface="+mn-lt"/>
                <a:cs typeface="Deutsche Bank Text"/>
              </a:rPr>
              <a:t>HR Graduate</a:t>
            </a:r>
            <a:r>
              <a:rPr lang="en-GB" sz="900" baseline="0" dirty="0">
                <a:solidFill>
                  <a:srgbClr val="0092D0"/>
                </a:solidFill>
                <a:latin typeface="+mn-lt"/>
                <a:cs typeface="Deutsche Bank Text"/>
              </a:rPr>
              <a:t> Training</a:t>
            </a:r>
            <a:endParaRPr lang="en-GB" sz="900" dirty="0">
              <a:solidFill>
                <a:srgbClr val="0092D0"/>
              </a:solidFill>
              <a:latin typeface="+mn-lt"/>
              <a:cs typeface="Deutsche Bank Text"/>
            </a:endParaRPr>
          </a:p>
        </p:txBody>
      </p:sp>
      <p:sp>
        <p:nvSpPr>
          <p:cNvPr id="2" name="fc" descr="For internal use only"/>
          <p:cNvSpPr txBox="1"/>
          <p:nvPr userDrawn="1"/>
        </p:nvSpPr>
        <p:spPr bwMode="ltGray">
          <a:xfrm>
            <a:off x="0" y="7390447"/>
            <a:ext cx="10077450" cy="232705"/>
          </a:xfrm>
          <a:prstGeom prst="rect">
            <a:avLst/>
          </a:prstGeom>
          <a:noFill/>
          <a:ln w="6350">
            <a:noFill/>
            <a:miter lim="800000"/>
            <a:headEnd/>
            <a:tailEnd/>
          </a:ln>
        </p:spPr>
        <p:txBody>
          <a:bodyPr vert="horz" wrap="square" lIns="100913" tIns="50457" rIns="100913" bIns="50457" rtlCol="0" anchor="t" anchorCtr="0">
            <a:spAutoFit/>
          </a:bodyPr>
          <a:lstStyle/>
          <a:p>
            <a:pPr algn="ctr" eaLnBrk="0" hangingPunct="0"/>
            <a:r>
              <a:rPr lang="en-GB" sz="850" b="0" i="0" u="none" baseline="0" smtClean="0">
                <a:solidFill>
                  <a:srgbClr val="000000"/>
                </a:solidFill>
                <a:latin typeface="arial unicode ms" panose="020B0604020202020204" pitchFamily="34" charset="-128"/>
              </a:rPr>
              <a:t>For internal use only</a:t>
            </a:r>
            <a:endParaRPr lang="en-GB" sz="850" b="0" i="0" u="none" baseline="0" dirty="0" err="1">
              <a:solidFill>
                <a:srgbClr val="000000"/>
              </a:solidFill>
              <a:latin typeface="arial unicode ms" panose="020B0604020202020204" pitchFamily="34" charset="-128"/>
            </a:endParaRPr>
          </a:p>
        </p:txBody>
      </p:sp>
    </p:spTree>
  </p:cSld>
  <p:clrMap bg1="dk2" tx1="lt1" bg2="dk1" tx2="lt2" accent1="accent1" accent2="accent2" accent3="accent3" accent4="accent4" accent5="accent5" accent6="accent6" hlink="hlink" folHlink="folHlink"/>
  <p:sldLayoutIdLst>
    <p:sldLayoutId id="2147485370" r:id="rId1"/>
    <p:sldLayoutId id="2147485371" r:id="rId2"/>
    <p:sldLayoutId id="2147485372" r:id="rId3"/>
    <p:sldLayoutId id="2147485373" r:id="rId4"/>
    <p:sldLayoutId id="2147485374" r:id="rId5"/>
    <p:sldLayoutId id="2147485375" r:id="rId6"/>
    <p:sldLayoutId id="2147485377" r:id="rId7"/>
    <p:sldLayoutId id="2147485378" r:id="rId8"/>
  </p:sldLayoutIdLst>
  <p:transition>
    <p:wipe dir="r"/>
  </p:transition>
  <p:hf hdr="0"/>
  <p:txStyles>
    <p:titleStyle>
      <a:lvl1pPr algn="l" rtl="0" eaLnBrk="0" fontAlgn="base" hangingPunct="0">
        <a:lnSpc>
          <a:spcPct val="90000"/>
        </a:lnSpc>
        <a:spcBef>
          <a:spcPct val="0"/>
        </a:spcBef>
        <a:spcAft>
          <a:spcPct val="0"/>
        </a:spcAft>
        <a:defRPr sz="2600" kern="1200">
          <a:solidFill>
            <a:schemeClr val="tx1"/>
          </a:solidFill>
          <a:latin typeface="+mj-lt"/>
          <a:ea typeface="ＭＳ Ｐゴシック" pitchFamily="34" charset="-128"/>
          <a:cs typeface="Deutsche Bank Display"/>
        </a:defRPr>
      </a:lvl1pPr>
      <a:lvl2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2pPr>
      <a:lvl3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3pPr>
      <a:lvl4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4pPr>
      <a:lvl5pPr algn="l" rtl="0" eaLnBrk="0" fontAlgn="base" hangingPunct="0">
        <a:lnSpc>
          <a:spcPct val="90000"/>
        </a:lnSpc>
        <a:spcBef>
          <a:spcPct val="0"/>
        </a:spcBef>
        <a:spcAft>
          <a:spcPct val="0"/>
        </a:spcAft>
        <a:defRPr sz="2600">
          <a:solidFill>
            <a:schemeClr val="tx1"/>
          </a:solidFill>
          <a:latin typeface="Arial" charset="0"/>
          <a:ea typeface="ＭＳ Ｐゴシック" pitchFamily="34" charset="-128"/>
          <a:cs typeface="ＭＳ Ｐゴシック" pitchFamily="-109" charset="-128"/>
        </a:defRPr>
      </a:lvl5pPr>
      <a:lvl6pPr marL="504566" algn="l" rtl="0" eaLnBrk="1" fontAlgn="base" hangingPunct="1">
        <a:lnSpc>
          <a:spcPct val="90000"/>
        </a:lnSpc>
        <a:spcBef>
          <a:spcPct val="0"/>
        </a:spcBef>
        <a:spcAft>
          <a:spcPct val="0"/>
        </a:spcAft>
        <a:tabLst>
          <a:tab pos="735825" algn="l"/>
        </a:tabLst>
        <a:defRPr sz="2600" b="1">
          <a:solidFill>
            <a:schemeClr val="tx1"/>
          </a:solidFill>
          <a:latin typeface="Arial" charset="0"/>
        </a:defRPr>
      </a:lvl6pPr>
      <a:lvl7pPr marL="1009132" algn="l" rtl="0" eaLnBrk="1" fontAlgn="base" hangingPunct="1">
        <a:lnSpc>
          <a:spcPct val="90000"/>
        </a:lnSpc>
        <a:spcBef>
          <a:spcPct val="0"/>
        </a:spcBef>
        <a:spcAft>
          <a:spcPct val="0"/>
        </a:spcAft>
        <a:tabLst>
          <a:tab pos="735825" algn="l"/>
        </a:tabLst>
        <a:defRPr sz="2600" b="1">
          <a:solidFill>
            <a:schemeClr val="tx1"/>
          </a:solidFill>
          <a:latin typeface="Arial" charset="0"/>
        </a:defRPr>
      </a:lvl7pPr>
      <a:lvl8pPr marL="1513698" algn="l" rtl="0" eaLnBrk="1" fontAlgn="base" hangingPunct="1">
        <a:lnSpc>
          <a:spcPct val="90000"/>
        </a:lnSpc>
        <a:spcBef>
          <a:spcPct val="0"/>
        </a:spcBef>
        <a:spcAft>
          <a:spcPct val="0"/>
        </a:spcAft>
        <a:tabLst>
          <a:tab pos="735825" algn="l"/>
        </a:tabLst>
        <a:defRPr sz="2600" b="1">
          <a:solidFill>
            <a:schemeClr val="tx1"/>
          </a:solidFill>
          <a:latin typeface="Arial" charset="0"/>
        </a:defRPr>
      </a:lvl8pPr>
      <a:lvl9pPr marL="2018264" algn="l" rtl="0" eaLnBrk="1" fontAlgn="base" hangingPunct="1">
        <a:lnSpc>
          <a:spcPct val="90000"/>
        </a:lnSpc>
        <a:spcBef>
          <a:spcPct val="0"/>
        </a:spcBef>
        <a:spcAft>
          <a:spcPct val="0"/>
        </a:spcAft>
        <a:tabLst>
          <a:tab pos="735825" algn="l"/>
        </a:tabLst>
        <a:defRPr sz="2600" b="1">
          <a:solidFill>
            <a:schemeClr val="tx1"/>
          </a:solidFill>
          <a:latin typeface="Arial" charset="0"/>
        </a:defRPr>
      </a:lvl9pPr>
    </p:titleStyle>
    <p:bodyStyle>
      <a:lvl1pPr algn="l" rtl="0" eaLnBrk="0" fontAlgn="base" hangingPunct="0">
        <a:spcBef>
          <a:spcPts val="300"/>
        </a:spcBef>
        <a:spcAft>
          <a:spcPts val="300"/>
        </a:spcAft>
        <a:defRPr sz="2200" kern="1200">
          <a:solidFill>
            <a:srgbClr val="0092D0"/>
          </a:solidFill>
          <a:latin typeface="+mn-lt"/>
          <a:ea typeface="ＭＳ Ｐゴシック" pitchFamily="-109" charset="-128"/>
          <a:cs typeface="Deutsche Bank Text"/>
        </a:defRPr>
      </a:lvl1pPr>
      <a:lvl2pPr algn="l" rtl="0" eaLnBrk="0" fontAlgn="base" hangingPunct="0">
        <a:spcBef>
          <a:spcPts val="300"/>
        </a:spcBef>
        <a:spcAft>
          <a:spcPts val="300"/>
        </a:spcAft>
        <a:defRPr sz="2200" kern="1200">
          <a:solidFill>
            <a:schemeClr val="tx1"/>
          </a:solidFill>
          <a:latin typeface="+mn-lt"/>
          <a:ea typeface="ＭＳ Ｐゴシック" pitchFamily="-109" charset="-128"/>
          <a:cs typeface="Deutsche Bank Text"/>
        </a:defRPr>
      </a:lvl2pPr>
      <a:lvl3pPr marL="447675" indent="-442913" algn="l" rtl="0" eaLnBrk="0" fontAlgn="base" hangingPunct="0">
        <a:spcBef>
          <a:spcPts val="300"/>
        </a:spcBef>
        <a:spcAft>
          <a:spcPts val="300"/>
        </a:spcAft>
        <a:buFont typeface="Arial" charset="0"/>
        <a:buChar char="—"/>
        <a:defRPr sz="2200" kern="1200">
          <a:solidFill>
            <a:schemeClr val="tx1"/>
          </a:solidFill>
          <a:latin typeface="+mn-lt"/>
          <a:ea typeface="ＭＳ Ｐゴシック" pitchFamily="-109" charset="-128"/>
        </a:defRPr>
      </a:lvl3pPr>
      <a:lvl4pPr marL="895350" indent="-442913" algn="l" rtl="0" eaLnBrk="0" fontAlgn="base" hangingPunct="0">
        <a:spcBef>
          <a:spcPts val="300"/>
        </a:spcBef>
        <a:spcAft>
          <a:spcPts val="300"/>
        </a:spcAft>
        <a:buFont typeface="Arial" charset="0"/>
        <a:buChar char="—"/>
        <a:defRPr sz="2000" kern="1200">
          <a:solidFill>
            <a:schemeClr val="tx1"/>
          </a:solidFill>
          <a:latin typeface="+mn-lt"/>
          <a:ea typeface="ＭＳ Ｐゴシック" pitchFamily="-109" charset="-128"/>
        </a:defRPr>
      </a:lvl4pPr>
      <a:lvl5pPr marL="1343025" indent="-447675" algn="l" rtl="0" eaLnBrk="0" fontAlgn="base" hangingPunct="0">
        <a:spcBef>
          <a:spcPts val="300"/>
        </a:spcBef>
        <a:spcAft>
          <a:spcPts val="300"/>
        </a:spcAft>
        <a:buFont typeface="Arial" charset="0"/>
        <a:buChar char="—"/>
        <a:defRPr sz="2000" kern="1200">
          <a:solidFill>
            <a:schemeClr val="tx1"/>
          </a:solidFill>
          <a:latin typeface="+mn-lt"/>
          <a:ea typeface="ＭＳ Ｐゴシック" pitchFamily="-109" charset="-128"/>
        </a:defRPr>
      </a:lvl5pPr>
      <a:lvl6pPr marL="1301711" indent="-196220" algn="l" rtl="0" eaLnBrk="1" fontAlgn="base" hangingPunct="1">
        <a:spcBef>
          <a:spcPct val="10000"/>
        </a:spcBef>
        <a:spcAft>
          <a:spcPct val="10000"/>
        </a:spcAft>
        <a:buClr>
          <a:schemeClr val="tx2"/>
        </a:buClr>
        <a:buFont typeface="Arial" charset="0"/>
        <a:buChar char="-"/>
        <a:defRPr sz="1500">
          <a:solidFill>
            <a:schemeClr val="tx1"/>
          </a:solidFill>
          <a:latin typeface="+mn-lt"/>
        </a:defRPr>
      </a:lvl6pPr>
      <a:lvl7pPr marL="1806276" indent="-196220" algn="l" rtl="0" eaLnBrk="1" fontAlgn="base" hangingPunct="1">
        <a:spcBef>
          <a:spcPct val="10000"/>
        </a:spcBef>
        <a:spcAft>
          <a:spcPct val="10000"/>
        </a:spcAft>
        <a:buClr>
          <a:schemeClr val="tx2"/>
        </a:buClr>
        <a:buFont typeface="Arial" charset="0"/>
        <a:buChar char="-"/>
        <a:defRPr sz="1500">
          <a:solidFill>
            <a:schemeClr val="tx1"/>
          </a:solidFill>
          <a:latin typeface="+mn-lt"/>
        </a:defRPr>
      </a:lvl7pPr>
      <a:lvl8pPr marL="2310842" indent="-196220" algn="l" rtl="0" eaLnBrk="1" fontAlgn="base" hangingPunct="1">
        <a:spcBef>
          <a:spcPct val="10000"/>
        </a:spcBef>
        <a:spcAft>
          <a:spcPct val="10000"/>
        </a:spcAft>
        <a:buClr>
          <a:schemeClr val="tx2"/>
        </a:buClr>
        <a:buFont typeface="Arial" charset="0"/>
        <a:buChar char="-"/>
        <a:defRPr sz="1500">
          <a:solidFill>
            <a:schemeClr val="tx1"/>
          </a:solidFill>
          <a:latin typeface="+mn-lt"/>
        </a:defRPr>
      </a:lvl8pPr>
      <a:lvl9pPr marL="2815408" indent="-196220" algn="l" rtl="0" eaLnBrk="1" fontAlgn="base" hangingPunct="1">
        <a:spcBef>
          <a:spcPct val="10000"/>
        </a:spcBef>
        <a:spcAft>
          <a:spcPct val="10000"/>
        </a:spcAft>
        <a:buClr>
          <a:schemeClr val="tx2"/>
        </a:buClr>
        <a:buFont typeface="Arial" charset="0"/>
        <a:buChar char="-"/>
        <a:defRPr sz="1500">
          <a:solidFill>
            <a:schemeClr val="tx1"/>
          </a:solidFill>
          <a:latin typeface="+mn-lt"/>
        </a:defRPr>
      </a:lvl9pPr>
    </p:bodyStyle>
    <p:otherStyle>
      <a:defPPr>
        <a:defRPr lang="en-US"/>
      </a:defPPr>
      <a:lvl1pPr marL="0" algn="l" defTabSz="1009132" rtl="0" eaLnBrk="1" latinLnBrk="0" hangingPunct="1">
        <a:defRPr sz="2000" kern="1200">
          <a:solidFill>
            <a:schemeClr val="tx1"/>
          </a:solidFill>
          <a:latin typeface="+mn-lt"/>
          <a:ea typeface="+mn-ea"/>
          <a:cs typeface="+mn-cs"/>
        </a:defRPr>
      </a:lvl1pPr>
      <a:lvl2pPr marL="504566" algn="l" defTabSz="1009132" rtl="0" eaLnBrk="1" latinLnBrk="0" hangingPunct="1">
        <a:defRPr sz="2000" kern="1200">
          <a:solidFill>
            <a:schemeClr val="tx1"/>
          </a:solidFill>
          <a:latin typeface="+mn-lt"/>
          <a:ea typeface="+mn-ea"/>
          <a:cs typeface="+mn-cs"/>
        </a:defRPr>
      </a:lvl2pPr>
      <a:lvl3pPr marL="1009132" algn="l" defTabSz="1009132" rtl="0" eaLnBrk="1" latinLnBrk="0" hangingPunct="1">
        <a:defRPr sz="2000" kern="1200">
          <a:solidFill>
            <a:schemeClr val="tx1"/>
          </a:solidFill>
          <a:latin typeface="+mn-lt"/>
          <a:ea typeface="+mn-ea"/>
          <a:cs typeface="+mn-cs"/>
        </a:defRPr>
      </a:lvl3pPr>
      <a:lvl4pPr marL="1513698" algn="l" defTabSz="1009132" rtl="0" eaLnBrk="1" latinLnBrk="0" hangingPunct="1">
        <a:defRPr sz="2000" kern="1200">
          <a:solidFill>
            <a:schemeClr val="tx1"/>
          </a:solidFill>
          <a:latin typeface="+mn-lt"/>
          <a:ea typeface="+mn-ea"/>
          <a:cs typeface="+mn-cs"/>
        </a:defRPr>
      </a:lvl4pPr>
      <a:lvl5pPr marL="2018264" algn="l" defTabSz="1009132" rtl="0" eaLnBrk="1" latinLnBrk="0" hangingPunct="1">
        <a:defRPr sz="2000" kern="1200">
          <a:solidFill>
            <a:schemeClr val="tx1"/>
          </a:solidFill>
          <a:latin typeface="+mn-lt"/>
          <a:ea typeface="+mn-ea"/>
          <a:cs typeface="+mn-cs"/>
        </a:defRPr>
      </a:lvl5pPr>
      <a:lvl6pPr marL="2522830" algn="l" defTabSz="1009132" rtl="0" eaLnBrk="1" latinLnBrk="0" hangingPunct="1">
        <a:defRPr sz="2000" kern="1200">
          <a:solidFill>
            <a:schemeClr val="tx1"/>
          </a:solidFill>
          <a:latin typeface="+mn-lt"/>
          <a:ea typeface="+mn-ea"/>
          <a:cs typeface="+mn-cs"/>
        </a:defRPr>
      </a:lvl6pPr>
      <a:lvl7pPr marL="3027396" algn="l" defTabSz="1009132" rtl="0" eaLnBrk="1" latinLnBrk="0" hangingPunct="1">
        <a:defRPr sz="2000" kern="1200">
          <a:solidFill>
            <a:schemeClr val="tx1"/>
          </a:solidFill>
          <a:latin typeface="+mn-lt"/>
          <a:ea typeface="+mn-ea"/>
          <a:cs typeface="+mn-cs"/>
        </a:defRPr>
      </a:lvl7pPr>
      <a:lvl8pPr marL="3531961" algn="l" defTabSz="1009132" rtl="0" eaLnBrk="1" latinLnBrk="0" hangingPunct="1">
        <a:defRPr sz="2000" kern="1200">
          <a:solidFill>
            <a:schemeClr val="tx1"/>
          </a:solidFill>
          <a:latin typeface="+mn-lt"/>
          <a:ea typeface="+mn-ea"/>
          <a:cs typeface="+mn-cs"/>
        </a:defRPr>
      </a:lvl8pPr>
      <a:lvl9pPr marL="4036527" algn="l" defTabSz="100913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notesSlide" Target="../notesSlides/notesSlide2.xml"/><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diagramLayout" Target="../diagrams/layout6.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32" Type="http://schemas.microsoft.com/office/2007/relationships/diagramDrawing" Target="../diagrams/drawing6.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28" Type="http://schemas.openxmlformats.org/officeDocument/2006/relationships/diagramData" Target="../diagrams/data6.xml"/><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diagramColors" Target="../diagrams/colors6.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 Id="rId30" Type="http://schemas.openxmlformats.org/officeDocument/2006/relationships/diagramQuickStyle" Target="../diagrams/quickStyle6.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jpe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GB" dirty="0" smtClean="0"/>
              <a:t>Group </a:t>
            </a:r>
            <a:r>
              <a:rPr lang="en-GB" dirty="0" smtClean="0"/>
              <a:t>C1.1</a:t>
            </a:r>
            <a:r>
              <a:rPr lang="en-GB" dirty="0" smtClean="0"/>
              <a:t>: </a:t>
            </a:r>
            <a:r>
              <a:rPr lang="en-GB" dirty="0" err="1" smtClean="0"/>
              <a:t>Selvyn</a:t>
            </a:r>
            <a:r>
              <a:rPr lang="en-GB" dirty="0" err="1" smtClean="0"/>
              <a:t>’s</a:t>
            </a:r>
            <a:r>
              <a:rPr lang="en-GB" dirty="0" smtClean="0"/>
              <a:t> </a:t>
            </a:r>
            <a:r>
              <a:rPr lang="en-GB" dirty="0" err="1" smtClean="0"/>
              <a:t>favorite</a:t>
            </a:r>
            <a:r>
              <a:rPr lang="en-GB" dirty="0" smtClean="0"/>
              <a:t> team</a:t>
            </a:r>
            <a:endParaRPr lang="en-GB" dirty="0"/>
          </a:p>
        </p:txBody>
      </p:sp>
      <p:sp>
        <p:nvSpPr>
          <p:cNvPr id="3" name="Subtitle 2"/>
          <p:cNvSpPr>
            <a:spLocks noGrp="1"/>
          </p:cNvSpPr>
          <p:nvPr>
            <p:ph type="subTitle" sz="quarter" idx="1"/>
          </p:nvPr>
        </p:nvSpPr>
        <p:spPr/>
        <p:txBody>
          <a:bodyPr/>
          <a:lstStyle/>
          <a:p>
            <a:r>
              <a:rPr lang="en-GB" dirty="0"/>
              <a:t>Investment Services App</a:t>
            </a:r>
          </a:p>
        </p:txBody>
      </p:sp>
    </p:spTree>
    <p:extLst>
      <p:ext uri="{BB962C8B-B14F-4D97-AF65-F5344CB8AC3E}">
        <p14:creationId xmlns:p14="http://schemas.microsoft.com/office/powerpoint/2010/main" val="1202165236"/>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210502" y="1079500"/>
            <a:ext cx="9656445" cy="5808980"/>
          </a:xfrm>
          <a:prstGeom prst="rect">
            <a:avLst/>
          </a:prstGeom>
          <a:solidFill>
            <a:srgbClr val="FFFFFF"/>
          </a:solidFill>
          <a:ln w="6350">
            <a:solidFill>
              <a:srgbClr val="0018A8"/>
            </a:solidFill>
            <a:prstDash val="dash"/>
            <a:miter lim="800000"/>
            <a:headEnd/>
            <a:tailEnd/>
          </a:ln>
        </p:spPr>
        <p:txBody>
          <a:bodyPr lIns="100913" tIns="50457" rIns="100913" bIns="50457" rtlCol="0" anchor="ctr">
            <a:noAutofit/>
          </a:bodyPr>
          <a:lstStyle/>
          <a:p>
            <a:pPr algn="ctr" defTabSz="963613" eaLnBrk="0" hangingPunct="0">
              <a:tabLst>
                <a:tab pos="1257300" algn="l"/>
              </a:tabLst>
            </a:pPr>
            <a:endParaRPr lang="en-GB" dirty="0" err="1" smtClean="0">
              <a:solidFill>
                <a:srgbClr val="FFFFFF"/>
              </a:solidFill>
              <a:latin typeface="+mn-lt"/>
            </a:endParaRPr>
          </a:p>
        </p:txBody>
      </p:sp>
      <p:sp>
        <p:nvSpPr>
          <p:cNvPr id="11" name="Title 10"/>
          <p:cNvSpPr>
            <a:spLocks noGrp="1"/>
          </p:cNvSpPr>
          <p:nvPr>
            <p:ph type="title"/>
          </p:nvPr>
        </p:nvSpPr>
        <p:spPr/>
        <p:txBody>
          <a:bodyPr/>
          <a:lstStyle/>
          <a:p>
            <a:r>
              <a:rPr lang="en-US" dirty="0" smtClean="0"/>
              <a:t>Data model: </a:t>
            </a:r>
            <a:r>
              <a:rPr lang="en-US" b="1" dirty="0" smtClean="0"/>
              <a:t>Snippet</a:t>
            </a:r>
            <a:endParaRPr lang="en-US" b="1" dirty="0"/>
          </a:p>
        </p:txBody>
      </p:sp>
      <p:sp>
        <p:nvSpPr>
          <p:cNvPr id="4" name="Slide Number Placeholder 3"/>
          <p:cNvSpPr>
            <a:spLocks noGrp="1"/>
          </p:cNvSpPr>
          <p:nvPr>
            <p:ph type="sldNum" sz="quarter" idx="4"/>
          </p:nvPr>
        </p:nvSpPr>
        <p:spPr/>
        <p:txBody>
          <a:bodyPr/>
          <a:lstStyle/>
          <a:p>
            <a:pPr>
              <a:defRPr/>
            </a:pPr>
            <a:fld id="{9934078A-A4B1-1740-A467-EBA327F024F1}" type="slidenum">
              <a:rPr lang="en-US" smtClean="0"/>
              <a:t>9</a:t>
            </a:fld>
            <a:endParaRPr lang="en-US" dirty="0"/>
          </a:p>
        </p:txBody>
      </p:sp>
      <p:graphicFrame>
        <p:nvGraphicFramePr>
          <p:cNvPr id="10" name="Table 9"/>
          <p:cNvGraphicFramePr>
            <a:graphicFrameLocks noGrp="1"/>
          </p:cNvGraphicFramePr>
          <p:nvPr>
            <p:extLst/>
          </p:nvPr>
        </p:nvGraphicFramePr>
        <p:xfrm>
          <a:off x="3077527" y="1186550"/>
          <a:ext cx="3922396" cy="2778760"/>
        </p:xfrm>
        <a:graphic>
          <a:graphicData uri="http://schemas.openxmlformats.org/drawingml/2006/table">
            <a:tbl>
              <a:tblPr firstRow="1" bandRow="1">
                <a:tableStyleId>{69012ECD-51FC-41F1-AA8D-1B2483CD663E}</a:tableStyleId>
              </a:tblPr>
              <a:tblGrid>
                <a:gridCol w="3922396">
                  <a:extLst>
                    <a:ext uri="{9D8B030D-6E8A-4147-A177-3AD203B41FA5}">
                      <a16:colId xmlns:a16="http://schemas.microsoft.com/office/drawing/2014/main" val="388700830"/>
                    </a:ext>
                  </a:extLst>
                </a:gridCol>
              </a:tblGrid>
              <a:tr h="370840">
                <a:tc>
                  <a:txBody>
                    <a:bodyPr/>
                    <a:lstStyle/>
                    <a:p>
                      <a:r>
                        <a:rPr lang="en-GB" dirty="0" smtClean="0"/>
                        <a:t>deal</a:t>
                      </a:r>
                      <a:endParaRPr lang="en-GB" dirty="0"/>
                    </a:p>
                  </a:txBody>
                  <a:tcPr/>
                </a:tc>
                <a:extLst>
                  <a:ext uri="{0D108BD9-81ED-4DB2-BD59-A6C34878D82A}">
                    <a16:rowId xmlns:a16="http://schemas.microsoft.com/office/drawing/2014/main" val="2314686706"/>
                  </a:ext>
                </a:extLst>
              </a:tr>
              <a:tr h="370840">
                <a:tc>
                  <a:txBody>
                    <a:bodyPr/>
                    <a:lstStyle/>
                    <a:p>
                      <a:r>
                        <a:rPr lang="en-GB" sz="1800" dirty="0" err="1" smtClean="0"/>
                        <a:t>Deal_id</a:t>
                      </a:r>
                      <a:r>
                        <a:rPr lang="en-GB" sz="1800" dirty="0" smtClean="0"/>
                        <a:t> (PK)</a:t>
                      </a:r>
                    </a:p>
                    <a:p>
                      <a:r>
                        <a:rPr lang="en-GB" sz="1800" dirty="0" err="1" smtClean="0"/>
                        <a:t>Deal_time</a:t>
                      </a:r>
                      <a:endParaRPr lang="en-GB" sz="1800" dirty="0" smtClean="0"/>
                    </a:p>
                    <a:p>
                      <a:r>
                        <a:rPr lang="en-GB" sz="1800" dirty="0" err="1" smtClean="0"/>
                        <a:t>Deal_counterparty_id</a:t>
                      </a:r>
                      <a:r>
                        <a:rPr lang="en-GB" sz="1800" dirty="0" smtClean="0"/>
                        <a:t> (FK)</a:t>
                      </a:r>
                    </a:p>
                    <a:p>
                      <a:r>
                        <a:rPr lang="en-GB" sz="1800" dirty="0" err="1" smtClean="0"/>
                        <a:t>Deal_instrument_id</a:t>
                      </a:r>
                      <a:r>
                        <a:rPr lang="en-GB" sz="1800" dirty="0" smtClean="0"/>
                        <a:t> (FK)</a:t>
                      </a:r>
                    </a:p>
                    <a:p>
                      <a:r>
                        <a:rPr lang="en-GB" sz="1800" dirty="0" err="1" smtClean="0"/>
                        <a:t>Deal_type</a:t>
                      </a:r>
                      <a:endParaRPr lang="en-GB" sz="1800" dirty="0" smtClean="0"/>
                    </a:p>
                    <a:p>
                      <a:r>
                        <a:rPr lang="en-GB" sz="1800" dirty="0" err="1" smtClean="0"/>
                        <a:t>Deal_amount</a:t>
                      </a:r>
                      <a:endParaRPr lang="en-GB" sz="1800" dirty="0" smtClean="0"/>
                    </a:p>
                    <a:p>
                      <a:r>
                        <a:rPr lang="en-GB" sz="1800" dirty="0" err="1" smtClean="0"/>
                        <a:t>Deal_quantity</a:t>
                      </a:r>
                      <a:endParaRPr lang="en-GB" sz="1800" dirty="0" smtClean="0"/>
                    </a:p>
                  </a:txBody>
                  <a:tcPr/>
                </a:tc>
                <a:extLst>
                  <a:ext uri="{0D108BD9-81ED-4DB2-BD59-A6C34878D82A}">
                    <a16:rowId xmlns:a16="http://schemas.microsoft.com/office/drawing/2014/main" val="1185641240"/>
                  </a:ext>
                </a:extLst>
              </a:tr>
              <a:tr h="370840">
                <a:tc>
                  <a:txBody>
                    <a:bodyPr/>
                    <a:lstStyle/>
                    <a:p>
                      <a:r>
                        <a:rPr lang="en-GB" sz="1800" dirty="0" smtClean="0"/>
                        <a:t>Overview()</a:t>
                      </a:r>
                      <a:endParaRPr lang="en-GB" sz="1800" dirty="0"/>
                    </a:p>
                  </a:txBody>
                  <a:tcPr/>
                </a:tc>
                <a:extLst>
                  <a:ext uri="{0D108BD9-81ED-4DB2-BD59-A6C34878D82A}">
                    <a16:rowId xmlns:a16="http://schemas.microsoft.com/office/drawing/2014/main" val="1477935556"/>
                  </a:ext>
                </a:extLst>
              </a:tr>
            </a:tbl>
          </a:graphicData>
        </a:graphic>
      </p:graphicFrame>
      <p:cxnSp>
        <p:nvCxnSpPr>
          <p:cNvPr id="7" name="Straight Connector 6"/>
          <p:cNvCxnSpPr>
            <a:endCxn id="5" idx="0"/>
          </p:cNvCxnSpPr>
          <p:nvPr/>
        </p:nvCxnSpPr>
        <p:spPr bwMode="auto">
          <a:xfrm flipH="1">
            <a:off x="2294573" y="3990710"/>
            <a:ext cx="2437448" cy="858890"/>
          </a:xfrm>
          <a:prstGeom prst="line">
            <a:avLst/>
          </a:prstGeom>
          <a:noFill/>
          <a:ln w="12700">
            <a:solidFill>
              <a:schemeClr val="tx1"/>
            </a:solidFill>
            <a:round/>
            <a:headEnd/>
            <a:tailEnd/>
          </a:ln>
        </p:spPr>
      </p:cxnSp>
      <p:cxnSp>
        <p:nvCxnSpPr>
          <p:cNvPr id="14" name="Straight Connector 13"/>
          <p:cNvCxnSpPr/>
          <p:nvPr/>
        </p:nvCxnSpPr>
        <p:spPr bwMode="auto">
          <a:xfrm>
            <a:off x="5394960" y="3990710"/>
            <a:ext cx="2423160" cy="858890"/>
          </a:xfrm>
          <a:prstGeom prst="line">
            <a:avLst/>
          </a:prstGeom>
          <a:noFill/>
          <a:ln w="12700">
            <a:solidFill>
              <a:schemeClr val="tx1"/>
            </a:solidFill>
            <a:round/>
            <a:headEnd/>
            <a:tailEnd/>
          </a:ln>
        </p:spPr>
      </p:cxnSp>
      <p:graphicFrame>
        <p:nvGraphicFramePr>
          <p:cNvPr id="5" name="Table 4"/>
          <p:cNvGraphicFramePr>
            <a:graphicFrameLocks noGrp="1"/>
          </p:cNvGraphicFramePr>
          <p:nvPr>
            <p:extLst>
              <p:ext uri="{D42A27DB-BD31-4B8C-83A1-F6EECF244321}">
                <p14:modId xmlns:p14="http://schemas.microsoft.com/office/powerpoint/2010/main" val="445227059"/>
              </p:ext>
            </p:extLst>
          </p:nvPr>
        </p:nvGraphicFramePr>
        <p:xfrm>
          <a:off x="333375" y="4849600"/>
          <a:ext cx="3922396" cy="1955800"/>
        </p:xfrm>
        <a:graphic>
          <a:graphicData uri="http://schemas.openxmlformats.org/drawingml/2006/table">
            <a:tbl>
              <a:tblPr firstRow="1" bandRow="1">
                <a:tableStyleId>{69012ECD-51FC-41F1-AA8D-1B2483CD663E}</a:tableStyleId>
              </a:tblPr>
              <a:tblGrid>
                <a:gridCol w="3922396">
                  <a:extLst>
                    <a:ext uri="{9D8B030D-6E8A-4147-A177-3AD203B41FA5}">
                      <a16:colId xmlns:a16="http://schemas.microsoft.com/office/drawing/2014/main" val="388700830"/>
                    </a:ext>
                  </a:extLst>
                </a:gridCol>
              </a:tblGrid>
              <a:tr h="370840">
                <a:tc>
                  <a:txBody>
                    <a:bodyPr/>
                    <a:lstStyle/>
                    <a:p>
                      <a:r>
                        <a:rPr lang="en-GB" dirty="0" smtClean="0"/>
                        <a:t>counterparty</a:t>
                      </a:r>
                      <a:endParaRPr lang="en-GB" dirty="0"/>
                    </a:p>
                  </a:txBody>
                  <a:tcPr/>
                </a:tc>
                <a:extLst>
                  <a:ext uri="{0D108BD9-81ED-4DB2-BD59-A6C34878D82A}">
                    <a16:rowId xmlns:a16="http://schemas.microsoft.com/office/drawing/2014/main" val="2314686706"/>
                  </a:ext>
                </a:extLst>
              </a:tr>
              <a:tr h="370840">
                <a:tc>
                  <a:txBody>
                    <a:bodyPr/>
                    <a:lstStyle/>
                    <a:p>
                      <a:r>
                        <a:rPr lang="en-GB" sz="1800" dirty="0" err="1" smtClean="0"/>
                        <a:t>Counterparty_id</a:t>
                      </a:r>
                      <a:r>
                        <a:rPr lang="en-GB" sz="1800" dirty="0" smtClean="0"/>
                        <a:t> (PK)</a:t>
                      </a:r>
                    </a:p>
                    <a:p>
                      <a:r>
                        <a:rPr lang="en-GB" sz="1800" dirty="0" err="1" smtClean="0"/>
                        <a:t>Counterparty_name</a:t>
                      </a:r>
                      <a:endParaRPr lang="en-GB" sz="1800" dirty="0" smtClean="0"/>
                    </a:p>
                    <a:p>
                      <a:pPr marL="0" marR="0" lvl="0" indent="0" algn="l" defTabSz="1009132" rtl="0" eaLnBrk="1" fontAlgn="auto" latinLnBrk="0" hangingPunct="1">
                        <a:lnSpc>
                          <a:spcPct val="100000"/>
                        </a:lnSpc>
                        <a:spcBef>
                          <a:spcPts val="0"/>
                        </a:spcBef>
                        <a:spcAft>
                          <a:spcPts val="0"/>
                        </a:spcAft>
                        <a:buClrTx/>
                        <a:buSzTx/>
                        <a:buFontTx/>
                        <a:buNone/>
                        <a:tabLst/>
                        <a:defRPr/>
                      </a:pPr>
                      <a:r>
                        <a:rPr lang="en-GB" sz="1800" dirty="0" err="1" smtClean="0"/>
                        <a:t>Counterparty_status</a:t>
                      </a:r>
                      <a:endParaRPr lang="en-GB" sz="1800" dirty="0" smtClean="0"/>
                    </a:p>
                    <a:p>
                      <a:pPr marL="0" marR="0" lvl="0" indent="0" algn="l" defTabSz="1009132" rtl="0" eaLnBrk="1" fontAlgn="auto" latinLnBrk="0" hangingPunct="1">
                        <a:lnSpc>
                          <a:spcPct val="100000"/>
                        </a:lnSpc>
                        <a:spcBef>
                          <a:spcPts val="0"/>
                        </a:spcBef>
                        <a:spcAft>
                          <a:spcPts val="0"/>
                        </a:spcAft>
                        <a:buClrTx/>
                        <a:buSzTx/>
                        <a:buFontTx/>
                        <a:buNone/>
                        <a:tabLst/>
                        <a:defRPr/>
                      </a:pPr>
                      <a:r>
                        <a:rPr lang="en-GB" sz="1800" dirty="0" err="1" smtClean="0"/>
                        <a:t>Counterparty_date_registered</a:t>
                      </a:r>
                      <a:endParaRPr lang="en-GB" sz="1800" dirty="0" smtClean="0"/>
                    </a:p>
                  </a:txBody>
                  <a:tcPr/>
                </a:tc>
                <a:extLst>
                  <a:ext uri="{0D108BD9-81ED-4DB2-BD59-A6C34878D82A}">
                    <a16:rowId xmlns:a16="http://schemas.microsoft.com/office/drawing/2014/main" val="1185641240"/>
                  </a:ext>
                </a:extLst>
              </a:tr>
              <a:tr h="370840">
                <a:tc>
                  <a:txBody>
                    <a:bodyPr/>
                    <a:lstStyle/>
                    <a:p>
                      <a:r>
                        <a:rPr lang="en-GB" sz="1800" dirty="0" err="1" smtClean="0"/>
                        <a:t>getCorrelationCounterparty</a:t>
                      </a:r>
                      <a:r>
                        <a:rPr lang="en-GB" sz="1800" dirty="0" smtClean="0"/>
                        <a:t>()</a:t>
                      </a:r>
                      <a:endParaRPr lang="en-GB" sz="1800" dirty="0"/>
                    </a:p>
                  </a:txBody>
                  <a:tcPr/>
                </a:tc>
                <a:extLst>
                  <a:ext uri="{0D108BD9-81ED-4DB2-BD59-A6C34878D82A}">
                    <a16:rowId xmlns:a16="http://schemas.microsoft.com/office/drawing/2014/main" val="147793555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38100446"/>
              </p:ext>
            </p:extLst>
          </p:nvPr>
        </p:nvGraphicFramePr>
        <p:xfrm>
          <a:off x="5833110" y="4849600"/>
          <a:ext cx="3922396" cy="1407160"/>
        </p:xfrm>
        <a:graphic>
          <a:graphicData uri="http://schemas.openxmlformats.org/drawingml/2006/table">
            <a:tbl>
              <a:tblPr firstRow="1" bandRow="1">
                <a:tableStyleId>{69012ECD-51FC-41F1-AA8D-1B2483CD663E}</a:tableStyleId>
              </a:tblPr>
              <a:tblGrid>
                <a:gridCol w="3922396">
                  <a:extLst>
                    <a:ext uri="{9D8B030D-6E8A-4147-A177-3AD203B41FA5}">
                      <a16:colId xmlns:a16="http://schemas.microsoft.com/office/drawing/2014/main" val="388700830"/>
                    </a:ext>
                  </a:extLst>
                </a:gridCol>
              </a:tblGrid>
              <a:tr h="370840">
                <a:tc>
                  <a:txBody>
                    <a:bodyPr/>
                    <a:lstStyle/>
                    <a:p>
                      <a:r>
                        <a:rPr lang="en-GB" dirty="0" smtClean="0"/>
                        <a:t>instrument</a:t>
                      </a:r>
                      <a:endParaRPr lang="en-GB" dirty="0"/>
                    </a:p>
                  </a:txBody>
                  <a:tcPr/>
                </a:tc>
                <a:extLst>
                  <a:ext uri="{0D108BD9-81ED-4DB2-BD59-A6C34878D82A}">
                    <a16:rowId xmlns:a16="http://schemas.microsoft.com/office/drawing/2014/main" val="2314686706"/>
                  </a:ext>
                </a:extLst>
              </a:tr>
              <a:tr h="370840">
                <a:tc>
                  <a:txBody>
                    <a:bodyPr/>
                    <a:lstStyle/>
                    <a:p>
                      <a:r>
                        <a:rPr lang="en-GB" sz="1800" dirty="0" err="1" smtClean="0"/>
                        <a:t>Instrument_id</a:t>
                      </a:r>
                      <a:r>
                        <a:rPr lang="en-GB" sz="1800" dirty="0" smtClean="0"/>
                        <a:t> (PK)</a:t>
                      </a:r>
                    </a:p>
                    <a:p>
                      <a:r>
                        <a:rPr lang="en-GB" sz="1800" dirty="0" err="1" smtClean="0"/>
                        <a:t>Instrument_name</a:t>
                      </a:r>
                      <a:endParaRPr lang="en-GB" sz="1800" dirty="0"/>
                    </a:p>
                  </a:txBody>
                  <a:tcPr/>
                </a:tc>
                <a:extLst>
                  <a:ext uri="{0D108BD9-81ED-4DB2-BD59-A6C34878D82A}">
                    <a16:rowId xmlns:a16="http://schemas.microsoft.com/office/drawing/2014/main" val="1185641240"/>
                  </a:ext>
                </a:extLst>
              </a:tr>
              <a:tr h="370840">
                <a:tc>
                  <a:txBody>
                    <a:bodyPr/>
                    <a:lstStyle/>
                    <a:p>
                      <a:pPr marL="0" marR="0" lvl="0" indent="0" algn="l" defTabSz="1009132" rtl="0" eaLnBrk="1" fontAlgn="auto" latinLnBrk="0" hangingPunct="1">
                        <a:lnSpc>
                          <a:spcPct val="100000"/>
                        </a:lnSpc>
                        <a:spcBef>
                          <a:spcPts val="0"/>
                        </a:spcBef>
                        <a:spcAft>
                          <a:spcPts val="0"/>
                        </a:spcAft>
                        <a:buClrTx/>
                        <a:buSzTx/>
                        <a:buFontTx/>
                        <a:buNone/>
                        <a:tabLst/>
                        <a:defRPr/>
                      </a:pPr>
                      <a:r>
                        <a:rPr lang="en-GB" sz="1800" dirty="0" err="1" smtClean="0"/>
                        <a:t>getCorrelationInstrument</a:t>
                      </a:r>
                      <a:r>
                        <a:rPr lang="en-GB" sz="1800" dirty="0" smtClean="0"/>
                        <a:t>()</a:t>
                      </a:r>
                    </a:p>
                  </a:txBody>
                  <a:tcPr/>
                </a:tc>
                <a:extLst>
                  <a:ext uri="{0D108BD9-81ED-4DB2-BD59-A6C34878D82A}">
                    <a16:rowId xmlns:a16="http://schemas.microsoft.com/office/drawing/2014/main" val="1477935556"/>
                  </a:ext>
                </a:extLst>
              </a:tr>
            </a:tbl>
          </a:graphicData>
        </a:graphic>
      </p:graphicFrame>
      <p:sp>
        <p:nvSpPr>
          <p:cNvPr id="16" name="TextBox 15"/>
          <p:cNvSpPr txBox="1"/>
          <p:nvPr/>
        </p:nvSpPr>
        <p:spPr bwMode="ltGray">
          <a:xfrm>
            <a:off x="2130743" y="4523025"/>
            <a:ext cx="350520" cy="378898"/>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800" dirty="0" smtClean="0">
                <a:latin typeface="+mn-lt"/>
              </a:rPr>
              <a:t>1</a:t>
            </a:r>
          </a:p>
        </p:txBody>
      </p:sp>
      <p:sp>
        <p:nvSpPr>
          <p:cNvPr id="17" name="TextBox 16"/>
          <p:cNvSpPr txBox="1"/>
          <p:nvPr/>
        </p:nvSpPr>
        <p:spPr bwMode="ltGray">
          <a:xfrm>
            <a:off x="3450907" y="3913826"/>
            <a:ext cx="1019176" cy="378898"/>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800" dirty="0" smtClean="0">
                <a:latin typeface="+mn-lt"/>
              </a:rPr>
              <a:t>0,…,*</a:t>
            </a:r>
          </a:p>
        </p:txBody>
      </p:sp>
      <p:sp>
        <p:nvSpPr>
          <p:cNvPr id="18" name="TextBox 17"/>
          <p:cNvSpPr txBox="1"/>
          <p:nvPr/>
        </p:nvSpPr>
        <p:spPr bwMode="ltGray">
          <a:xfrm>
            <a:off x="5926931" y="3913826"/>
            <a:ext cx="1019176" cy="378898"/>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800" dirty="0" smtClean="0">
                <a:latin typeface="+mn-lt"/>
              </a:rPr>
              <a:t>0,…,*</a:t>
            </a:r>
          </a:p>
        </p:txBody>
      </p:sp>
      <p:sp>
        <p:nvSpPr>
          <p:cNvPr id="19" name="TextBox 18"/>
          <p:cNvSpPr txBox="1"/>
          <p:nvPr/>
        </p:nvSpPr>
        <p:spPr bwMode="ltGray">
          <a:xfrm>
            <a:off x="7622858" y="4523025"/>
            <a:ext cx="350520" cy="378898"/>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800" dirty="0" smtClean="0">
                <a:latin typeface="+mn-lt"/>
              </a:rPr>
              <a:t>1</a:t>
            </a:r>
          </a:p>
        </p:txBody>
      </p:sp>
      <p:sp>
        <p:nvSpPr>
          <p:cNvPr id="21" name="TextBox 20"/>
          <p:cNvSpPr txBox="1"/>
          <p:nvPr/>
        </p:nvSpPr>
        <p:spPr bwMode="ltGray">
          <a:xfrm rot="20403522">
            <a:off x="3117786" y="4254522"/>
            <a:ext cx="1917382" cy="378898"/>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800" dirty="0" smtClean="0"/>
              <a:t>▸is involved in</a:t>
            </a:r>
            <a:endParaRPr lang="en-GB" sz="1800" dirty="0" smtClean="0">
              <a:latin typeface="+mn-lt"/>
            </a:endParaRPr>
          </a:p>
        </p:txBody>
      </p:sp>
      <p:sp>
        <p:nvSpPr>
          <p:cNvPr id="22" name="TextBox 21"/>
          <p:cNvSpPr txBox="1"/>
          <p:nvPr/>
        </p:nvSpPr>
        <p:spPr bwMode="ltGray">
          <a:xfrm rot="1147708">
            <a:off x="5537910" y="4413836"/>
            <a:ext cx="1917382" cy="378898"/>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800" dirty="0" smtClean="0"/>
              <a:t>▸uses/ has</a:t>
            </a:r>
            <a:endParaRPr lang="en-GB" sz="1800" dirty="0" smtClean="0">
              <a:latin typeface="+mn-lt"/>
            </a:endParaRPr>
          </a:p>
        </p:txBody>
      </p:sp>
      <p:cxnSp>
        <p:nvCxnSpPr>
          <p:cNvPr id="15" name="Straight Connector 14"/>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929722148"/>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Requirements for the APP</a:t>
            </a:r>
            <a:endParaRPr lang="en-GB" dirty="0"/>
          </a:p>
        </p:txBody>
      </p:sp>
      <p:sp>
        <p:nvSpPr>
          <p:cNvPr id="5" name="Content Placeholder 4"/>
          <p:cNvSpPr>
            <a:spLocks noGrp="1"/>
          </p:cNvSpPr>
          <p:nvPr>
            <p:ph idx="1"/>
          </p:nvPr>
        </p:nvSpPr>
        <p:spPr/>
        <p:txBody>
          <a:bodyPr/>
          <a:lstStyle/>
          <a:p>
            <a:r>
              <a:rPr lang="en-GB" b="1" dirty="0" smtClean="0"/>
              <a:t>Requirements:</a:t>
            </a:r>
          </a:p>
          <a:p>
            <a:pPr marL="342900" indent="-342900">
              <a:buFont typeface="Arial" panose="020B0604020202020204" pitchFamily="34" charset="0"/>
              <a:buChar char="•"/>
            </a:pPr>
            <a:r>
              <a:rPr lang="en-GB" dirty="0" smtClean="0"/>
              <a:t>Logon with feedback from server</a:t>
            </a:r>
          </a:p>
          <a:p>
            <a:pPr marL="790575" lvl="2" indent="-342900">
              <a:buFont typeface="Arial" panose="020B0604020202020204" pitchFamily="34" charset="0"/>
              <a:buChar char="•"/>
            </a:pPr>
            <a:r>
              <a:rPr lang="en-GB" dirty="0" smtClean="0"/>
              <a:t>User stays on page; no refresh, no history-back should work</a:t>
            </a:r>
          </a:p>
          <a:p>
            <a:pPr marL="342900" indent="-342900">
              <a:buFont typeface="Arial" panose="020B0604020202020204" pitchFamily="34" charset="0"/>
              <a:buChar char="•"/>
            </a:pPr>
            <a:r>
              <a:rPr lang="en-GB" dirty="0" smtClean="0"/>
              <a:t>Display JSON raw data from server </a:t>
            </a:r>
          </a:p>
          <a:p>
            <a:pPr marL="342900" indent="-342900">
              <a:buFont typeface="Arial" panose="020B0604020202020204" pitchFamily="34" charset="0"/>
              <a:buChar char="•"/>
            </a:pPr>
            <a:r>
              <a:rPr lang="en-GB" dirty="0" smtClean="0"/>
              <a:t>Don’t show team's </a:t>
            </a:r>
            <a:r>
              <a:rPr lang="en-GB" dirty="0"/>
              <a:t>login </a:t>
            </a:r>
            <a:r>
              <a:rPr lang="en-GB" dirty="0" smtClean="0"/>
              <a:t>credentials </a:t>
            </a:r>
          </a:p>
          <a:p>
            <a:pPr marL="342900" indent="-342900">
              <a:buFont typeface="Arial" panose="020B0604020202020204" pitchFamily="34" charset="0"/>
              <a:buChar char="•"/>
            </a:pPr>
            <a:r>
              <a:rPr lang="en-GB" dirty="0" smtClean="0"/>
              <a:t>Filterable table, but data read-only</a:t>
            </a:r>
          </a:p>
          <a:p>
            <a:pPr marL="790575" lvl="2" indent="-342900">
              <a:buFont typeface="Arial" panose="020B0604020202020204" pitchFamily="34" charset="0"/>
              <a:buChar char="•"/>
            </a:pPr>
            <a:r>
              <a:rPr lang="en-GB" dirty="0" smtClean="0"/>
              <a:t>Display correlations between data, possible diagrams</a:t>
            </a:r>
            <a:endParaRPr lang="en-GB" dirty="0"/>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endParaRPr lang="en-GB" dirty="0"/>
          </a:p>
        </p:txBody>
      </p:sp>
      <p:cxnSp>
        <p:nvCxnSpPr>
          <p:cNvPr id="7" name="Straight Connector 6"/>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2476219111"/>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Module 2: PESTEL – Part 1</a:t>
            </a:r>
            <a:endParaRPr lang="en-GB"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582597085"/>
              </p:ext>
            </p:extLst>
          </p:nvPr>
        </p:nvGraphicFramePr>
        <p:xfrm>
          <a:off x="269875" y="1641475"/>
          <a:ext cx="9085140" cy="4741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Connector 6"/>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1145348244"/>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Module 2: PESTEL </a:t>
            </a:r>
            <a:r>
              <a:rPr lang="en-GB" dirty="0" smtClean="0"/>
              <a:t>– Part 2</a:t>
            </a:r>
            <a:endParaRPr lang="en-GB" dirty="0"/>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393161178"/>
              </p:ext>
            </p:extLst>
          </p:nvPr>
        </p:nvGraphicFramePr>
        <p:xfrm>
          <a:off x="269875" y="1641475"/>
          <a:ext cx="9085140" cy="4741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Connector 6"/>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3436809695"/>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3: Stakeholder Analysis – </a:t>
            </a:r>
            <a:r>
              <a:rPr lang="en-GB" dirty="0" smtClean="0"/>
              <a:t>Diagram</a:t>
            </a:r>
            <a:endParaRPr lang="en-GB" dirty="0"/>
          </a:p>
        </p:txBody>
      </p:sp>
      <p:pic>
        <p:nvPicPr>
          <p:cNvPr id="18" name="Content Placeholder 1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1255" y="1641475"/>
            <a:ext cx="5067639" cy="4741863"/>
          </a:xfrm>
        </p:spPr>
      </p:pic>
      <p:cxnSp>
        <p:nvCxnSpPr>
          <p:cNvPr id="17" name="Straight Connector 16"/>
          <p:cNvCxnSpPr/>
          <p:nvPr/>
        </p:nvCxnSpPr>
        <p:spPr bwMode="auto">
          <a:xfrm>
            <a:off x="269875" y="802640"/>
            <a:ext cx="7350125" cy="0"/>
          </a:xfrm>
          <a:prstGeom prst="line">
            <a:avLst/>
          </a:prstGeom>
          <a:noFill/>
          <a:ln w="12700">
            <a:solidFill>
              <a:schemeClr val="tx1"/>
            </a:solidFill>
            <a:round/>
            <a:headEnd/>
            <a:tailEnd/>
          </a:ln>
        </p:spPr>
      </p:cxnSp>
      <p:pic>
        <p:nvPicPr>
          <p:cNvPr id="19" name="Picture 18"/>
          <p:cNvPicPr>
            <a:picLocks noChangeAspect="1"/>
          </p:cNvPicPr>
          <p:nvPr/>
        </p:nvPicPr>
        <p:blipFill rotWithShape="1">
          <a:blip r:embed="rId2">
            <a:extLst>
              <a:ext uri="{28A0092B-C50C-407E-A947-70E740481C1C}">
                <a14:useLocalDpi xmlns:a14="http://schemas.microsoft.com/office/drawing/2010/main" val="0"/>
              </a:ext>
            </a:extLst>
          </a:blip>
          <a:srcRect l="6932"/>
          <a:stretch/>
        </p:blipFill>
        <p:spPr>
          <a:xfrm>
            <a:off x="2310534" y="1295845"/>
            <a:ext cx="5456383" cy="5485891"/>
          </a:xfrm>
          <a:prstGeom prst="rect">
            <a:avLst/>
          </a:prstGeom>
        </p:spPr>
      </p:pic>
    </p:spTree>
    <p:extLst>
      <p:ext uri="{BB962C8B-B14F-4D97-AF65-F5344CB8AC3E}">
        <p14:creationId xmlns:p14="http://schemas.microsoft.com/office/powerpoint/2010/main" val="1043814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3: Stakeholder Analysis – Part 1</a:t>
            </a:r>
            <a:endParaRPr lang="en-GB" dirty="0"/>
          </a:p>
        </p:txBody>
      </p:sp>
      <p:sp>
        <p:nvSpPr>
          <p:cNvPr id="3" name="Content Placeholder 2"/>
          <p:cNvSpPr>
            <a:spLocks noGrp="1"/>
          </p:cNvSpPr>
          <p:nvPr>
            <p:ph idx="1"/>
          </p:nvPr>
        </p:nvSpPr>
        <p:spPr/>
        <p:txBody>
          <a:bodyPr/>
          <a:lstStyle/>
          <a:p>
            <a:pPr lvl="0"/>
            <a:r>
              <a:rPr lang="en-GB" sz="2400" b="1" dirty="0"/>
              <a:t>Management Board</a:t>
            </a:r>
          </a:p>
          <a:p>
            <a:pPr lvl="0"/>
            <a:r>
              <a:rPr lang="en-GB" sz="2400" b="1" dirty="0"/>
              <a:t>DB branding</a:t>
            </a:r>
          </a:p>
          <a:p>
            <a:pPr lvl="0"/>
            <a:r>
              <a:rPr lang="en-GB" sz="2400" b="1" dirty="0"/>
              <a:t>Sponsor: programme manager (Emma Schwarz) </a:t>
            </a:r>
            <a:r>
              <a:rPr lang="en-GB" sz="2400" b="1" dirty="0" smtClean="0"/>
              <a:t/>
            </a:r>
            <a:br>
              <a:rPr lang="en-GB" sz="2400" b="1" dirty="0" smtClean="0"/>
            </a:br>
            <a:r>
              <a:rPr lang="en-GB" sz="1800" b="1" dirty="0" smtClean="0"/>
              <a:t>[</a:t>
            </a:r>
            <a:r>
              <a:rPr lang="en-GB" sz="1800" b="1" dirty="0"/>
              <a:t>power</a:t>
            </a:r>
            <a:r>
              <a:rPr lang="en-GB" sz="1800" b="1" dirty="0" smtClean="0"/>
              <a:t>: 5 </a:t>
            </a:r>
            <a:r>
              <a:rPr lang="en-GB" sz="1800" b="1" dirty="0"/>
              <a:t>, interest</a:t>
            </a:r>
            <a:r>
              <a:rPr lang="en-GB" sz="1800" b="1" dirty="0" smtClean="0"/>
              <a:t>: 4.5</a:t>
            </a:r>
            <a:r>
              <a:rPr lang="en-GB" sz="1800" b="1" dirty="0"/>
              <a:t>]</a:t>
            </a:r>
            <a:endParaRPr lang="en-GB" sz="1800" dirty="0"/>
          </a:p>
          <a:p>
            <a:pPr marL="342900" lvl="1" indent="-342900">
              <a:buFont typeface="Arial" panose="020B0604020202020204" pitchFamily="34" charset="0"/>
              <a:buChar char="•"/>
            </a:pPr>
            <a:r>
              <a:rPr lang="en-GB" sz="2400" dirty="0"/>
              <a:t>very positive about all aspects of programme</a:t>
            </a:r>
            <a:endParaRPr lang="en-GB" sz="2000" dirty="0"/>
          </a:p>
          <a:p>
            <a:pPr marL="342900" lvl="1" indent="-342900">
              <a:buFont typeface="Arial" panose="020B0604020202020204" pitchFamily="34" charset="0"/>
              <a:buChar char="•"/>
            </a:pPr>
            <a:r>
              <a:rPr lang="en-GB" sz="2400" dirty="0"/>
              <a:t>believes it will deliver much higher level of benefits compared to Business Case</a:t>
            </a:r>
            <a:endParaRPr lang="en-GB" sz="2000" dirty="0"/>
          </a:p>
          <a:p>
            <a:pPr marL="342900" lvl="1" indent="-342900">
              <a:buFont typeface="Arial" panose="020B0604020202020204" pitchFamily="34" charset="0"/>
              <a:buChar char="•"/>
            </a:pPr>
            <a:r>
              <a:rPr lang="en-GB" sz="2400" dirty="0"/>
              <a:t>this is her first appointment as programme manager</a:t>
            </a:r>
            <a:endParaRPr lang="en-GB" sz="2000" dirty="0"/>
          </a:p>
          <a:p>
            <a:pPr marL="342900" lvl="1" indent="-342900">
              <a:buFont typeface="Arial" panose="020B0604020202020204" pitchFamily="34" charset="0"/>
              <a:buChar char="•"/>
            </a:pPr>
            <a:r>
              <a:rPr lang="en-GB" sz="2400" dirty="0"/>
              <a:t>Investment Services background</a:t>
            </a:r>
            <a:endParaRPr lang="en-GB" sz="2000" dirty="0"/>
          </a:p>
          <a:p>
            <a:pPr marL="342900" lvl="1" indent="-342900">
              <a:buFont typeface="Arial" panose="020B0604020202020204" pitchFamily="34" charset="0"/>
              <a:buChar char="•"/>
            </a:pPr>
            <a:r>
              <a:rPr lang="en-GB" sz="2400" dirty="0"/>
              <a:t>good relationships with most of the managers in Investment </a:t>
            </a:r>
            <a:r>
              <a:rPr lang="en-GB" sz="2400" dirty="0" smtClean="0"/>
              <a:t>Services</a:t>
            </a:r>
            <a:endParaRPr lang="en-GB" sz="2000" dirty="0"/>
          </a:p>
        </p:txBody>
      </p:sp>
      <p:cxnSp>
        <p:nvCxnSpPr>
          <p:cNvPr id="4" name="Straight Connector 3"/>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1744932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3: Stakeholder Analysis – Part 2</a:t>
            </a:r>
            <a:endParaRPr lang="en-GB" dirty="0"/>
          </a:p>
        </p:txBody>
      </p:sp>
      <p:sp>
        <p:nvSpPr>
          <p:cNvPr id="3" name="Content Placeholder 2"/>
          <p:cNvSpPr>
            <a:spLocks noGrp="1"/>
          </p:cNvSpPr>
          <p:nvPr>
            <p:ph idx="1"/>
          </p:nvPr>
        </p:nvSpPr>
        <p:spPr/>
        <p:txBody>
          <a:bodyPr/>
          <a:lstStyle/>
          <a:p>
            <a:pPr lvl="0"/>
            <a:r>
              <a:rPr lang="en-GB" sz="2400" b="1" dirty="0" smtClean="0"/>
              <a:t>Representatives </a:t>
            </a:r>
            <a:r>
              <a:rPr lang="en-GB" sz="2400" b="1" dirty="0"/>
              <a:t>from Investment Services (Daniel Brett) </a:t>
            </a:r>
            <a:r>
              <a:rPr lang="en-GB" sz="2400" b="1" dirty="0"/>
              <a:t/>
            </a:r>
            <a:br>
              <a:rPr lang="en-GB" sz="2400" b="1" dirty="0"/>
            </a:br>
            <a:r>
              <a:rPr lang="en-GB" sz="1800" b="1" dirty="0" smtClean="0"/>
              <a:t>[</a:t>
            </a:r>
            <a:r>
              <a:rPr lang="en-GB" sz="1800" b="1" dirty="0"/>
              <a:t>power</a:t>
            </a:r>
            <a:r>
              <a:rPr lang="en-GB" sz="1800" b="1" dirty="0" smtClean="0"/>
              <a:t>: 4 </a:t>
            </a:r>
            <a:r>
              <a:rPr lang="en-GB" sz="1800" b="1" dirty="0"/>
              <a:t>, interest</a:t>
            </a:r>
            <a:r>
              <a:rPr lang="en-GB" sz="1800" b="1" dirty="0" smtClean="0"/>
              <a:t>: 4</a:t>
            </a:r>
            <a:r>
              <a:rPr lang="en-GB" sz="1800" b="1" dirty="0"/>
              <a:t>]</a:t>
            </a:r>
            <a:endParaRPr lang="en-GB" sz="2000" dirty="0"/>
          </a:p>
          <a:p>
            <a:pPr marL="342900" lvl="1" indent="-342900">
              <a:buFont typeface="Arial" panose="020B0604020202020204" pitchFamily="34" charset="0"/>
              <a:buChar char="•"/>
            </a:pPr>
            <a:r>
              <a:rPr lang="en-GB" sz="2400" dirty="0"/>
              <a:t>10 year experience in Investment Services</a:t>
            </a:r>
            <a:endParaRPr lang="en-GB" sz="2000" dirty="0"/>
          </a:p>
          <a:p>
            <a:pPr marL="342900" lvl="1" indent="-342900">
              <a:buFont typeface="Arial" panose="020B0604020202020204" pitchFamily="34" charset="0"/>
              <a:buChar char="•"/>
            </a:pPr>
            <a:r>
              <a:rPr lang="en-GB" sz="2400" dirty="0"/>
              <a:t>has been critic of IT projects that have been rolled out in his area</a:t>
            </a:r>
            <a:endParaRPr lang="en-GB" sz="2000" dirty="0"/>
          </a:p>
          <a:p>
            <a:pPr marL="342900" lvl="1" indent="-342900">
              <a:buFont typeface="Arial" panose="020B0604020202020204" pitchFamily="34" charset="0"/>
              <a:buChar char="•"/>
            </a:pPr>
            <a:r>
              <a:rPr lang="en-GB" sz="2400" dirty="0"/>
              <a:t>previous projects have not delivered what he was asking for</a:t>
            </a:r>
            <a:endParaRPr lang="en-GB" sz="2000" dirty="0"/>
          </a:p>
          <a:p>
            <a:pPr lvl="0"/>
            <a:r>
              <a:rPr lang="en-GB" sz="2400" b="1" dirty="0"/>
              <a:t>Representatives from Investment Services (Anna Rot</a:t>
            </a:r>
            <a:r>
              <a:rPr lang="en-GB" sz="2400" b="1" dirty="0" smtClean="0"/>
              <a:t>)</a:t>
            </a:r>
            <a:br>
              <a:rPr lang="en-GB" sz="2400" b="1" dirty="0" smtClean="0"/>
            </a:br>
            <a:r>
              <a:rPr lang="en-GB" sz="1800" b="1" dirty="0" smtClean="0"/>
              <a:t>[</a:t>
            </a:r>
            <a:r>
              <a:rPr lang="en-GB" sz="1800" b="1" dirty="0"/>
              <a:t>power:3 , interest:4]</a:t>
            </a:r>
            <a:endParaRPr lang="en-GB" sz="1800" dirty="0"/>
          </a:p>
          <a:p>
            <a:pPr marL="342900" lvl="1" indent="-342900">
              <a:buFont typeface="Arial" panose="020B0604020202020204" pitchFamily="34" charset="0"/>
              <a:buChar char="•"/>
            </a:pPr>
            <a:r>
              <a:rPr lang="en-GB" sz="2400" dirty="0"/>
              <a:t>New to DB but has worked for 2 competitors</a:t>
            </a:r>
            <a:endParaRPr lang="en-GB" sz="2000" dirty="0"/>
          </a:p>
          <a:p>
            <a:pPr marL="342900" lvl="1" indent="-342900">
              <a:buFont typeface="Arial" panose="020B0604020202020204" pitchFamily="34" charset="0"/>
              <a:buChar char="•"/>
            </a:pPr>
            <a:r>
              <a:rPr lang="en-GB" sz="2400" dirty="0"/>
              <a:t>Big fan of the way technology is engaging with </a:t>
            </a:r>
            <a:r>
              <a:rPr lang="en-GB" sz="2400" dirty="0" smtClean="0"/>
              <a:t>customers</a:t>
            </a:r>
          </a:p>
          <a:p>
            <a:pPr marL="342900" lvl="1" indent="-342900">
              <a:buFont typeface="Arial" panose="020B0604020202020204" pitchFamily="34" charset="0"/>
              <a:buChar char="•"/>
            </a:pPr>
            <a:endParaRPr lang="en-GB" sz="2000" dirty="0"/>
          </a:p>
        </p:txBody>
      </p:sp>
      <p:cxnSp>
        <p:nvCxnSpPr>
          <p:cNvPr id="4" name="Straight Connector 3"/>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756212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3: Stakeholder Analysis – Part 3</a:t>
            </a:r>
            <a:endParaRPr lang="en-GB" dirty="0"/>
          </a:p>
        </p:txBody>
      </p:sp>
      <p:sp>
        <p:nvSpPr>
          <p:cNvPr id="3" name="Content Placeholder 2"/>
          <p:cNvSpPr>
            <a:spLocks noGrp="1"/>
          </p:cNvSpPr>
          <p:nvPr>
            <p:ph idx="1"/>
          </p:nvPr>
        </p:nvSpPr>
        <p:spPr/>
        <p:txBody>
          <a:bodyPr/>
          <a:lstStyle/>
          <a:p>
            <a:pPr lvl="0"/>
            <a:r>
              <a:rPr lang="en-GB" sz="2400" b="1" dirty="0" smtClean="0"/>
              <a:t>Customers </a:t>
            </a:r>
            <a:br>
              <a:rPr lang="en-GB" sz="2400" b="1" dirty="0" smtClean="0"/>
            </a:br>
            <a:r>
              <a:rPr lang="en-GB" sz="1800" b="1" dirty="0" smtClean="0"/>
              <a:t>[</a:t>
            </a:r>
            <a:r>
              <a:rPr lang="en-GB" sz="1800" b="1" dirty="0"/>
              <a:t>power</a:t>
            </a:r>
            <a:r>
              <a:rPr lang="en-GB" sz="1800" b="1" dirty="0" smtClean="0"/>
              <a:t>: 2.5 </a:t>
            </a:r>
            <a:r>
              <a:rPr lang="en-GB" sz="1800" b="1" dirty="0"/>
              <a:t>, interest</a:t>
            </a:r>
            <a:r>
              <a:rPr lang="en-GB" sz="1800" b="1" dirty="0" smtClean="0"/>
              <a:t>: 5</a:t>
            </a:r>
            <a:r>
              <a:rPr lang="en-GB" sz="1800" b="1" dirty="0"/>
              <a:t>]</a:t>
            </a:r>
            <a:endParaRPr lang="en-GB" sz="1800" dirty="0"/>
          </a:p>
          <a:p>
            <a:pPr marL="342900" lvl="1" indent="-342900">
              <a:buFont typeface="Arial" panose="020B0604020202020204" pitchFamily="34" charset="0"/>
              <a:buChar char="•"/>
            </a:pPr>
            <a:r>
              <a:rPr lang="en-GB" sz="2400" dirty="0"/>
              <a:t>I</a:t>
            </a:r>
            <a:r>
              <a:rPr lang="en-GB" sz="2400" dirty="0" smtClean="0"/>
              <a:t>nitially </a:t>
            </a:r>
            <a:r>
              <a:rPr lang="en-GB" sz="2400" dirty="0"/>
              <a:t>accepted first version of Investment Services App</a:t>
            </a:r>
            <a:endParaRPr lang="en-GB" sz="2000" dirty="0"/>
          </a:p>
          <a:p>
            <a:pPr marL="342900" lvl="1" indent="-342900">
              <a:buFont typeface="Arial" panose="020B0604020202020204" pitchFamily="34" charset="0"/>
              <a:buChar char="•"/>
            </a:pPr>
            <a:r>
              <a:rPr lang="en-GB" sz="2400" dirty="0" smtClean="0"/>
              <a:t>Frustrated: competitors </a:t>
            </a:r>
            <a:r>
              <a:rPr lang="en-GB" sz="2400" dirty="0"/>
              <a:t>offer better apps </a:t>
            </a:r>
            <a:r>
              <a:rPr lang="en-GB" sz="2400" dirty="0" smtClean="0"/>
              <a:t>(easier </a:t>
            </a:r>
            <a:r>
              <a:rPr lang="en-GB" sz="2400" dirty="0"/>
              <a:t>to </a:t>
            </a:r>
            <a:r>
              <a:rPr lang="en-GB" sz="2400" dirty="0" smtClean="0"/>
              <a:t>use, more </a:t>
            </a:r>
            <a:r>
              <a:rPr lang="en-GB" sz="2400" dirty="0"/>
              <a:t>information</a:t>
            </a:r>
            <a:endParaRPr lang="en-GB" sz="2000" dirty="0"/>
          </a:p>
          <a:p>
            <a:pPr marL="342900" lvl="1" indent="-342900">
              <a:buFont typeface="Arial" panose="020B0604020202020204" pitchFamily="34" charset="0"/>
              <a:buChar char="•"/>
            </a:pPr>
            <a:r>
              <a:rPr lang="en-GB" sz="2400" dirty="0" smtClean="0"/>
              <a:t>Would like to have assistance </a:t>
            </a:r>
            <a:r>
              <a:rPr lang="en-GB" sz="2400" dirty="0"/>
              <a:t>in case something goes wrong while using the </a:t>
            </a:r>
            <a:r>
              <a:rPr lang="en-GB" sz="2400" dirty="0" smtClean="0"/>
              <a:t>app</a:t>
            </a:r>
            <a:endParaRPr lang="en-GB" sz="2000" dirty="0"/>
          </a:p>
          <a:p>
            <a:pPr marL="342900" lvl="1" indent="-342900">
              <a:buFont typeface="Arial" panose="020B0604020202020204" pitchFamily="34" charset="0"/>
              <a:buChar char="•"/>
            </a:pPr>
            <a:r>
              <a:rPr lang="en-GB" sz="2400" dirty="0"/>
              <a:t>I</a:t>
            </a:r>
            <a:r>
              <a:rPr lang="en-GB" sz="2400" dirty="0" smtClean="0"/>
              <a:t>ncreasing </a:t>
            </a:r>
            <a:r>
              <a:rPr lang="en-GB" sz="2400" dirty="0"/>
              <a:t>number of questions/concerns relating to data security</a:t>
            </a:r>
            <a:endParaRPr lang="en-GB" sz="2000" dirty="0"/>
          </a:p>
          <a:p>
            <a:pPr lvl="0"/>
            <a:r>
              <a:rPr lang="en-GB" sz="2400" b="1" dirty="0"/>
              <a:t>IT Service Desk (Steve Brown) </a:t>
            </a:r>
            <a:endParaRPr lang="en-GB" sz="2400" b="1" dirty="0" smtClean="0"/>
          </a:p>
          <a:p>
            <a:pPr lvl="0"/>
            <a:r>
              <a:rPr lang="en-GB" sz="1800" b="1" dirty="0" smtClean="0"/>
              <a:t>[</a:t>
            </a:r>
            <a:r>
              <a:rPr lang="en-GB" sz="1800" b="1" dirty="0"/>
              <a:t>power</a:t>
            </a:r>
            <a:r>
              <a:rPr lang="en-GB" sz="1800" b="1" dirty="0" smtClean="0"/>
              <a:t>: 2 </a:t>
            </a:r>
            <a:r>
              <a:rPr lang="en-GB" sz="1800" b="1" dirty="0"/>
              <a:t>, interest</a:t>
            </a:r>
            <a:r>
              <a:rPr lang="en-GB" sz="1800" b="1" dirty="0" smtClean="0"/>
              <a:t>: 2</a:t>
            </a:r>
            <a:r>
              <a:rPr lang="en-GB" sz="1800" b="1" dirty="0"/>
              <a:t>]</a:t>
            </a:r>
            <a:endParaRPr lang="en-GB" sz="1800" dirty="0"/>
          </a:p>
          <a:p>
            <a:pPr marL="342900" lvl="1" indent="-342900">
              <a:buFont typeface="Arial" panose="020B0604020202020204" pitchFamily="34" charset="0"/>
              <a:buChar char="•"/>
            </a:pPr>
            <a:r>
              <a:rPr lang="en-GB" sz="2400" dirty="0"/>
              <a:t>Believes a new app is a waste of </a:t>
            </a:r>
            <a:r>
              <a:rPr lang="en-GB" sz="2400" dirty="0" smtClean="0"/>
              <a:t>time and tight targets</a:t>
            </a:r>
            <a:endParaRPr lang="en-GB" sz="2000" dirty="0"/>
          </a:p>
          <a:p>
            <a:pPr marL="342900" lvl="1" indent="-342900">
              <a:buFont typeface="Arial" panose="020B0604020202020204" pitchFamily="34" charset="0"/>
              <a:buChar char="•"/>
            </a:pPr>
            <a:r>
              <a:rPr lang="en-GB" sz="2400" dirty="0"/>
              <a:t>Would like to have fewer software </a:t>
            </a:r>
            <a:r>
              <a:rPr lang="en-GB" sz="2400" dirty="0" smtClean="0"/>
              <a:t>updates</a:t>
            </a:r>
            <a:endParaRPr lang="en-GB" dirty="0"/>
          </a:p>
        </p:txBody>
      </p:sp>
      <p:cxnSp>
        <p:nvCxnSpPr>
          <p:cNvPr id="4" name="Straight Connector 3"/>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10405958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3: Stakeholder Analysis – Part 4</a:t>
            </a:r>
            <a:endParaRPr lang="en-GB" dirty="0"/>
          </a:p>
        </p:txBody>
      </p:sp>
      <p:sp>
        <p:nvSpPr>
          <p:cNvPr id="3" name="Content Placeholder 2"/>
          <p:cNvSpPr>
            <a:spLocks noGrp="1"/>
          </p:cNvSpPr>
          <p:nvPr>
            <p:ph idx="1"/>
          </p:nvPr>
        </p:nvSpPr>
        <p:spPr/>
        <p:txBody>
          <a:bodyPr/>
          <a:lstStyle/>
          <a:p>
            <a:pPr lvl="0"/>
            <a:r>
              <a:rPr lang="en-GB" sz="2400" b="1" dirty="0" smtClean="0"/>
              <a:t>Development </a:t>
            </a:r>
            <a:r>
              <a:rPr lang="en-GB" sz="2400" b="1" dirty="0"/>
              <a:t>Team Manager (Adrian White) </a:t>
            </a:r>
            <a:r>
              <a:rPr lang="en-GB" sz="2400" b="1" dirty="0"/>
              <a:t/>
            </a:r>
            <a:br>
              <a:rPr lang="en-GB" sz="2400" b="1" dirty="0"/>
            </a:br>
            <a:r>
              <a:rPr lang="en-GB" sz="1800" b="1" dirty="0" smtClean="0"/>
              <a:t>[</a:t>
            </a:r>
            <a:r>
              <a:rPr lang="en-GB" sz="1800" b="1" dirty="0"/>
              <a:t>power</a:t>
            </a:r>
            <a:r>
              <a:rPr lang="en-GB" sz="1800" b="1" dirty="0" smtClean="0"/>
              <a:t>: 3.5 </a:t>
            </a:r>
            <a:r>
              <a:rPr lang="en-GB" sz="1800" b="1" dirty="0"/>
              <a:t>, interest</a:t>
            </a:r>
            <a:r>
              <a:rPr lang="en-GB" sz="1800" b="1" dirty="0" smtClean="0"/>
              <a:t>: 2</a:t>
            </a:r>
            <a:r>
              <a:rPr lang="en-GB" sz="1800" b="1" dirty="0"/>
              <a:t>]</a:t>
            </a:r>
            <a:endParaRPr lang="en-GB" sz="1800" dirty="0"/>
          </a:p>
          <a:p>
            <a:pPr marL="342900" lvl="1" indent="-342900">
              <a:buFont typeface="Arial" panose="020B0604020202020204" pitchFamily="34" charset="0"/>
              <a:buChar char="•"/>
            </a:pPr>
            <a:r>
              <a:rPr lang="en-GB" sz="2400" dirty="0"/>
              <a:t>High regard by his colleagues</a:t>
            </a:r>
            <a:endParaRPr lang="en-GB" sz="2000" dirty="0"/>
          </a:p>
          <a:p>
            <a:pPr marL="342900" lvl="1" indent="-342900">
              <a:buFont typeface="Arial" panose="020B0604020202020204" pitchFamily="34" charset="0"/>
              <a:buChar char="•"/>
            </a:pPr>
            <a:r>
              <a:rPr lang="en-GB" sz="2400" dirty="0"/>
              <a:t>Very successful in this type of project</a:t>
            </a:r>
            <a:endParaRPr lang="en-GB" sz="2000" dirty="0"/>
          </a:p>
          <a:p>
            <a:pPr marL="342900" lvl="1" indent="-342900">
              <a:buFont typeface="Arial" panose="020B0604020202020204" pitchFamily="34" charset="0"/>
              <a:buChar char="•"/>
            </a:pPr>
            <a:r>
              <a:rPr lang="en-GB" sz="2400" dirty="0"/>
              <a:t>Is frustrated that his team is used/abused to meet last-minute</a:t>
            </a:r>
            <a:endParaRPr lang="en-GB" sz="2000" dirty="0"/>
          </a:p>
          <a:p>
            <a:pPr marL="342900" lvl="1" indent="-342900">
              <a:buFont typeface="Arial" panose="020B0604020202020204" pitchFamily="34" charset="0"/>
              <a:buChar char="•"/>
            </a:pPr>
            <a:r>
              <a:rPr lang="en-GB" sz="2400" dirty="0"/>
              <a:t>Doesn’t have large enough team to deal with all of the conflicts</a:t>
            </a:r>
            <a:endParaRPr lang="en-GB" sz="2000" dirty="0"/>
          </a:p>
          <a:p>
            <a:pPr lvl="0"/>
            <a:r>
              <a:rPr lang="en-GB" sz="2400" b="1" dirty="0"/>
              <a:t>Business Analyst (Amelie Green) </a:t>
            </a:r>
            <a:r>
              <a:rPr lang="en-GB" sz="2400" b="1" dirty="0" smtClean="0"/>
              <a:t/>
            </a:r>
            <a:br>
              <a:rPr lang="en-GB" sz="2400" b="1" dirty="0" smtClean="0"/>
            </a:br>
            <a:r>
              <a:rPr lang="en-GB" sz="1800" b="1" dirty="0" smtClean="0"/>
              <a:t>[</a:t>
            </a:r>
            <a:r>
              <a:rPr lang="en-GB" sz="1800" b="1" dirty="0"/>
              <a:t>power</a:t>
            </a:r>
            <a:r>
              <a:rPr lang="en-GB" sz="1800" b="1" dirty="0" smtClean="0"/>
              <a:t>: 2 </a:t>
            </a:r>
            <a:r>
              <a:rPr lang="en-GB" sz="1800" b="1" dirty="0"/>
              <a:t>, interest</a:t>
            </a:r>
            <a:r>
              <a:rPr lang="en-GB" sz="1800" b="1" dirty="0" smtClean="0"/>
              <a:t>: 4</a:t>
            </a:r>
            <a:r>
              <a:rPr lang="en-GB" sz="1800" b="1" dirty="0"/>
              <a:t>]</a:t>
            </a:r>
            <a:endParaRPr lang="en-GB" sz="1800" dirty="0"/>
          </a:p>
          <a:p>
            <a:pPr marL="342900" lvl="1" indent="-342900">
              <a:buFont typeface="Arial" panose="020B0604020202020204" pitchFamily="34" charset="0"/>
              <a:buChar char="•"/>
            </a:pPr>
            <a:r>
              <a:rPr lang="en-GB" sz="2400" dirty="0"/>
              <a:t>Will be her first project as BA</a:t>
            </a:r>
            <a:endParaRPr lang="en-GB" sz="2000" dirty="0"/>
          </a:p>
          <a:p>
            <a:pPr marL="342900" lvl="1" indent="-342900">
              <a:buFont typeface="Arial" panose="020B0604020202020204" pitchFamily="34" charset="0"/>
              <a:buChar char="•"/>
            </a:pPr>
            <a:r>
              <a:rPr lang="en-GB" sz="2400" dirty="0"/>
              <a:t>She is very keen, excited, has worked as developer at DB before</a:t>
            </a:r>
            <a:endParaRPr lang="en-GB" sz="2000" dirty="0"/>
          </a:p>
          <a:p>
            <a:endParaRPr lang="en-GB" dirty="0"/>
          </a:p>
        </p:txBody>
      </p:sp>
      <p:cxnSp>
        <p:nvCxnSpPr>
          <p:cNvPr id="4" name="Straight Connector 3"/>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305984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4: Scope and Requirements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45306239"/>
              </p:ext>
            </p:extLst>
          </p:nvPr>
        </p:nvGraphicFramePr>
        <p:xfrm>
          <a:off x="269876" y="1780127"/>
          <a:ext cx="9550400" cy="3836902"/>
        </p:xfrm>
        <a:graphic>
          <a:graphicData uri="http://schemas.openxmlformats.org/drawingml/2006/table">
            <a:tbl>
              <a:tblPr firstRow="1" firstCol="1" bandRow="1">
                <a:tableStyleId>{7E9639D4-E3E2-4D34-9284-5A2195B3D0D7}</a:tableStyleId>
              </a:tblPr>
              <a:tblGrid>
                <a:gridCol w="3327175">
                  <a:extLst>
                    <a:ext uri="{9D8B030D-6E8A-4147-A177-3AD203B41FA5}">
                      <a16:colId xmlns:a16="http://schemas.microsoft.com/office/drawing/2014/main" val="2665653784"/>
                    </a:ext>
                  </a:extLst>
                </a:gridCol>
                <a:gridCol w="2113582">
                  <a:extLst>
                    <a:ext uri="{9D8B030D-6E8A-4147-A177-3AD203B41FA5}">
                      <a16:colId xmlns:a16="http://schemas.microsoft.com/office/drawing/2014/main" val="3496002785"/>
                    </a:ext>
                  </a:extLst>
                </a:gridCol>
                <a:gridCol w="4109643">
                  <a:extLst>
                    <a:ext uri="{9D8B030D-6E8A-4147-A177-3AD203B41FA5}">
                      <a16:colId xmlns:a16="http://schemas.microsoft.com/office/drawing/2014/main" val="872060463"/>
                    </a:ext>
                  </a:extLst>
                </a:gridCol>
              </a:tblGrid>
              <a:tr h="266650">
                <a:tc>
                  <a:txBody>
                    <a:bodyPr/>
                    <a:lstStyle/>
                    <a:p>
                      <a:pPr>
                        <a:lnSpc>
                          <a:spcPct val="107000"/>
                        </a:lnSpc>
                        <a:spcAft>
                          <a:spcPts val="0"/>
                        </a:spcAft>
                      </a:pPr>
                      <a:r>
                        <a:rPr lang="en-GB" sz="1200" dirty="0">
                          <a:effectLst/>
                        </a:rPr>
                        <a:t>Stakeholder</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Elicitation techniques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Reason for choice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7758861"/>
                  </a:ext>
                </a:extLst>
              </a:tr>
              <a:tr h="440652">
                <a:tc>
                  <a:txBody>
                    <a:bodyPr/>
                    <a:lstStyle/>
                    <a:p>
                      <a:pPr>
                        <a:lnSpc>
                          <a:spcPct val="107000"/>
                        </a:lnSpc>
                        <a:spcAft>
                          <a:spcPts val="0"/>
                        </a:spcAft>
                      </a:pPr>
                      <a:r>
                        <a:rPr lang="en-GB" sz="1200">
                          <a:effectLst/>
                        </a:rPr>
                        <a:t>Programme Manager </a:t>
                      </a:r>
                      <a:endParaRPr lang="en-GB" sz="1100">
                        <a:effectLst/>
                      </a:endParaRPr>
                    </a:p>
                    <a:p>
                      <a:pPr>
                        <a:lnSpc>
                          <a:spcPct val="107000"/>
                        </a:lnSpc>
                        <a:spcAft>
                          <a:spcPts val="0"/>
                        </a:spcAft>
                      </a:pPr>
                      <a:r>
                        <a:rPr lang="en-GB" sz="1200">
                          <a:effectLst/>
                        </a:rPr>
                        <a:t>(Emma Schwarz)</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Interview</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Build up a good relationship, receive information from that single source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8299597"/>
                  </a:ext>
                </a:extLst>
              </a:tr>
              <a:tr h="660978">
                <a:tc>
                  <a:txBody>
                    <a:bodyPr/>
                    <a:lstStyle/>
                    <a:p>
                      <a:pPr>
                        <a:lnSpc>
                          <a:spcPct val="107000"/>
                        </a:lnSpc>
                        <a:spcAft>
                          <a:spcPts val="0"/>
                        </a:spcAft>
                      </a:pPr>
                      <a:r>
                        <a:rPr lang="en-GB" sz="1200" dirty="0">
                          <a:effectLst/>
                        </a:rPr>
                        <a:t>Representatives from Investment Services </a:t>
                      </a:r>
                      <a:endParaRPr lang="en-GB" sz="1100" dirty="0">
                        <a:effectLst/>
                      </a:endParaRPr>
                    </a:p>
                    <a:p>
                      <a:pPr>
                        <a:lnSpc>
                          <a:spcPct val="107000"/>
                        </a:lnSpc>
                        <a:spcAft>
                          <a:spcPts val="0"/>
                        </a:spcAft>
                      </a:pPr>
                      <a:r>
                        <a:rPr lang="en-GB" sz="1200" dirty="0">
                          <a:effectLst/>
                        </a:rPr>
                        <a:t>(Daniel Brett and Anna Rot)</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dirty="0">
                          <a:effectLst/>
                        </a:rPr>
                        <a:t>Interview</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dirty="0">
                          <a:effectLst/>
                        </a:rPr>
                        <a:t>Understand Investment Services needs, build up good communication channel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2228668"/>
                  </a:ext>
                </a:extLst>
              </a:tr>
              <a:tr h="573333">
                <a:tc rowSpan="2">
                  <a:txBody>
                    <a:bodyPr/>
                    <a:lstStyle/>
                    <a:p>
                      <a:pPr>
                        <a:lnSpc>
                          <a:spcPct val="107000"/>
                        </a:lnSpc>
                        <a:spcAft>
                          <a:spcPts val="0"/>
                        </a:spcAft>
                      </a:pPr>
                      <a:r>
                        <a:rPr lang="en-GB" sz="1200" dirty="0">
                          <a:effectLst/>
                        </a:rPr>
                        <a:t>Customers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Survey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Understand what customers expect from the new app and what their current complaints are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9704226"/>
                  </a:ext>
                </a:extLst>
              </a:tr>
              <a:tr h="573333">
                <a:tc vMerge="1">
                  <a:txBody>
                    <a:bodyPr/>
                    <a:lstStyle/>
                    <a:p>
                      <a:endParaRPr lang="en-GB"/>
                    </a:p>
                  </a:txBody>
                  <a:tcPr/>
                </a:tc>
                <a:tc>
                  <a:txBody>
                    <a:bodyPr/>
                    <a:lstStyle/>
                    <a:p>
                      <a:pPr>
                        <a:lnSpc>
                          <a:spcPct val="107000"/>
                        </a:lnSpc>
                        <a:spcAft>
                          <a:spcPts val="0"/>
                        </a:spcAft>
                      </a:pPr>
                      <a:r>
                        <a:rPr lang="en-GB" sz="1200">
                          <a:effectLst/>
                        </a:rPr>
                        <a:t>Prototype (analysis of competitor’s app)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Drawing out requirements for new app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6487740"/>
                  </a:ext>
                </a:extLst>
              </a:tr>
              <a:tr h="440652">
                <a:tc>
                  <a:txBody>
                    <a:bodyPr/>
                    <a:lstStyle/>
                    <a:p>
                      <a:pPr>
                        <a:lnSpc>
                          <a:spcPct val="107000"/>
                        </a:lnSpc>
                        <a:spcAft>
                          <a:spcPts val="0"/>
                        </a:spcAft>
                      </a:pPr>
                      <a:r>
                        <a:rPr lang="en-GB" sz="1200">
                          <a:effectLst/>
                        </a:rPr>
                        <a:t>IT Service Desk </a:t>
                      </a:r>
                      <a:endParaRPr lang="en-GB" sz="1100">
                        <a:effectLst/>
                      </a:endParaRPr>
                    </a:p>
                    <a:p>
                      <a:pPr>
                        <a:lnSpc>
                          <a:spcPct val="107000"/>
                        </a:lnSpc>
                        <a:spcAft>
                          <a:spcPts val="0"/>
                        </a:spcAft>
                      </a:pPr>
                      <a:r>
                        <a:rPr lang="en-GB" sz="1200">
                          <a:effectLst/>
                        </a:rPr>
                        <a:t>(Steve Brown)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Interview</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Receive information from that single source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0156376"/>
                  </a:ext>
                </a:extLst>
              </a:tr>
              <a:tr h="440652">
                <a:tc>
                  <a:txBody>
                    <a:bodyPr/>
                    <a:lstStyle/>
                    <a:p>
                      <a:pPr>
                        <a:lnSpc>
                          <a:spcPct val="107000"/>
                        </a:lnSpc>
                        <a:spcAft>
                          <a:spcPts val="0"/>
                        </a:spcAft>
                      </a:pPr>
                      <a:r>
                        <a:rPr lang="en-GB" sz="1200">
                          <a:effectLst/>
                        </a:rPr>
                        <a:t>Development Team Manager</a:t>
                      </a:r>
                      <a:endParaRPr lang="en-GB" sz="1100">
                        <a:effectLst/>
                      </a:endParaRPr>
                    </a:p>
                    <a:p>
                      <a:pPr>
                        <a:lnSpc>
                          <a:spcPct val="107000"/>
                        </a:lnSpc>
                        <a:spcAft>
                          <a:spcPts val="0"/>
                        </a:spcAft>
                      </a:pPr>
                      <a:r>
                        <a:rPr lang="en-GB" sz="1200">
                          <a:effectLst/>
                        </a:rPr>
                        <a:t>(Adrian White)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Interview</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Receive information from that single source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0733156"/>
                  </a:ext>
                </a:extLst>
              </a:tr>
              <a:tr h="440652">
                <a:tc>
                  <a:txBody>
                    <a:bodyPr/>
                    <a:lstStyle/>
                    <a:p>
                      <a:pPr>
                        <a:lnSpc>
                          <a:spcPct val="107000"/>
                        </a:lnSpc>
                        <a:spcAft>
                          <a:spcPts val="0"/>
                        </a:spcAft>
                      </a:pPr>
                      <a:r>
                        <a:rPr lang="en-GB" sz="1200">
                          <a:effectLst/>
                        </a:rPr>
                        <a:t>Business Analyst </a:t>
                      </a:r>
                      <a:endParaRPr lang="en-GB" sz="1100">
                        <a:effectLst/>
                      </a:endParaRPr>
                    </a:p>
                    <a:p>
                      <a:pPr>
                        <a:lnSpc>
                          <a:spcPct val="107000"/>
                        </a:lnSpc>
                        <a:spcAft>
                          <a:spcPts val="0"/>
                        </a:spcAft>
                      </a:pPr>
                      <a:r>
                        <a:rPr lang="en-GB" sz="1200">
                          <a:effectLst/>
                        </a:rPr>
                        <a:t>(Amelia Green)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a:effectLst/>
                        </a:rPr>
                        <a:t>Interview</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200" dirty="0">
                          <a:effectLst/>
                        </a:rPr>
                        <a:t>Receive information from that single source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8343178"/>
                  </a:ext>
                </a:extLst>
              </a:tr>
            </a:tbl>
          </a:graphicData>
        </a:graphic>
      </p:graphicFrame>
      <p:cxnSp>
        <p:nvCxnSpPr>
          <p:cNvPr id="5" name="Straight Connector 4"/>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3670946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50597B0-CBD5-48FA-A9DF-AC34A6F473F4}" type="slidenum">
              <a:rPr lang="en-US" smtClean="0"/>
              <a:pPr>
                <a:defRPr/>
              </a:pPr>
              <a:t>1</a:t>
            </a:fld>
            <a:endParaRPr lang="en-US" dirty="0"/>
          </a:p>
        </p:txBody>
      </p:sp>
      <p:graphicFrame>
        <p:nvGraphicFramePr>
          <p:cNvPr id="14" name="Diagram 13"/>
          <p:cNvGraphicFramePr/>
          <p:nvPr>
            <p:extLst/>
          </p:nvPr>
        </p:nvGraphicFramePr>
        <p:xfrm>
          <a:off x="6428900" y="3596640"/>
          <a:ext cx="4070985" cy="30542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Diagram 15"/>
          <p:cNvGraphicFramePr/>
          <p:nvPr>
            <p:extLst/>
          </p:nvPr>
        </p:nvGraphicFramePr>
        <p:xfrm>
          <a:off x="3026490" y="3596640"/>
          <a:ext cx="4070985" cy="30542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7" name="Diagram 16"/>
          <p:cNvGraphicFramePr/>
          <p:nvPr>
            <p:extLst/>
          </p:nvPr>
        </p:nvGraphicFramePr>
        <p:xfrm>
          <a:off x="-375920" y="3596640"/>
          <a:ext cx="4070985" cy="305429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8" name="Diagram 17"/>
          <p:cNvGraphicFramePr/>
          <p:nvPr>
            <p:extLst/>
          </p:nvPr>
        </p:nvGraphicFramePr>
        <p:xfrm>
          <a:off x="6428900" y="569913"/>
          <a:ext cx="4070985" cy="3054297"/>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9" name="Diagram 18"/>
          <p:cNvGraphicFramePr/>
          <p:nvPr>
            <p:extLst/>
          </p:nvPr>
        </p:nvGraphicFramePr>
        <p:xfrm>
          <a:off x="3026490" y="569913"/>
          <a:ext cx="4070985" cy="3054297"/>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20" name="Diagram 19"/>
          <p:cNvGraphicFramePr/>
          <p:nvPr>
            <p:extLst/>
          </p:nvPr>
        </p:nvGraphicFramePr>
        <p:xfrm>
          <a:off x="-375920" y="569913"/>
          <a:ext cx="4070985" cy="3054297"/>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sp>
        <p:nvSpPr>
          <p:cNvPr id="24" name="TextBox 23"/>
          <p:cNvSpPr txBox="1"/>
          <p:nvPr/>
        </p:nvSpPr>
        <p:spPr bwMode="ltGray">
          <a:xfrm>
            <a:off x="4127" y="3140082"/>
            <a:ext cx="3310890" cy="625120"/>
          </a:xfrm>
          <a:prstGeom prst="rect">
            <a:avLst/>
          </a:prstGeom>
          <a:noFill/>
          <a:ln w="6350">
            <a:noFill/>
            <a:miter lim="800000"/>
            <a:headEnd/>
            <a:tailEnd/>
          </a:ln>
        </p:spPr>
        <p:txBody>
          <a:bodyPr wrap="square" lIns="100913" tIns="50457" rIns="100913" bIns="50457" rtlCol="0" anchor="t" anchorCtr="0">
            <a:spAutoFit/>
          </a:bodyPr>
          <a:lstStyle/>
          <a:p>
            <a:pPr algn="ctr" eaLnBrk="0" hangingPunct="0"/>
            <a:r>
              <a:rPr lang="en-GB" b="1" dirty="0" smtClean="0">
                <a:latin typeface="Garamond" panose="02020404030301010803" pitchFamily="18" charset="0"/>
              </a:rPr>
              <a:t>Michael </a:t>
            </a:r>
            <a:r>
              <a:rPr lang="en-GB" b="1" dirty="0" err="1" smtClean="0">
                <a:latin typeface="Garamond" panose="02020404030301010803" pitchFamily="18" charset="0"/>
              </a:rPr>
              <a:t>Driesen</a:t>
            </a:r>
            <a:endParaRPr lang="en-GB" b="1" dirty="0" smtClean="0">
              <a:latin typeface="Garamond" panose="02020404030301010803" pitchFamily="18" charset="0"/>
            </a:endParaRPr>
          </a:p>
          <a:p>
            <a:pPr algn="ctr" eaLnBrk="0" hangingPunct="0"/>
            <a:r>
              <a:rPr lang="en-GB" sz="1400" i="1" dirty="0" smtClean="0">
                <a:latin typeface="Garamond" panose="02020404030301010803" pitchFamily="18" charset="0"/>
              </a:rPr>
              <a:t>Software Engineer - Backend</a:t>
            </a:r>
          </a:p>
        </p:txBody>
      </p:sp>
      <p:sp>
        <p:nvSpPr>
          <p:cNvPr id="25" name="TextBox 24"/>
          <p:cNvSpPr txBox="1"/>
          <p:nvPr/>
        </p:nvSpPr>
        <p:spPr bwMode="ltGray">
          <a:xfrm>
            <a:off x="3406538" y="3140082"/>
            <a:ext cx="3310890" cy="625120"/>
          </a:xfrm>
          <a:prstGeom prst="rect">
            <a:avLst/>
          </a:prstGeom>
          <a:noFill/>
          <a:ln w="6350">
            <a:noFill/>
            <a:miter lim="800000"/>
            <a:headEnd/>
            <a:tailEnd/>
          </a:ln>
        </p:spPr>
        <p:txBody>
          <a:bodyPr wrap="square" lIns="100913" tIns="50457" rIns="100913" bIns="50457" rtlCol="0" anchor="t" anchorCtr="0">
            <a:spAutoFit/>
          </a:bodyPr>
          <a:lstStyle/>
          <a:p>
            <a:pPr algn="ctr" eaLnBrk="0" hangingPunct="0"/>
            <a:r>
              <a:rPr lang="en-GB" b="1" dirty="0" smtClean="0">
                <a:latin typeface="Garamond" panose="02020404030301010803" pitchFamily="18" charset="0"/>
              </a:rPr>
              <a:t>Hannah Blair</a:t>
            </a:r>
          </a:p>
          <a:p>
            <a:pPr algn="ctr" eaLnBrk="0" hangingPunct="0"/>
            <a:r>
              <a:rPr lang="en-GB" sz="1400" i="1" dirty="0" smtClean="0">
                <a:latin typeface="Garamond" panose="02020404030301010803" pitchFamily="18" charset="0"/>
              </a:rPr>
              <a:t>Software Engineer – Front End</a:t>
            </a:r>
          </a:p>
        </p:txBody>
      </p:sp>
      <p:sp>
        <p:nvSpPr>
          <p:cNvPr id="26" name="TextBox 25"/>
          <p:cNvSpPr txBox="1"/>
          <p:nvPr/>
        </p:nvSpPr>
        <p:spPr bwMode="ltGray">
          <a:xfrm>
            <a:off x="6808947" y="3140082"/>
            <a:ext cx="3310890" cy="625120"/>
          </a:xfrm>
          <a:prstGeom prst="rect">
            <a:avLst/>
          </a:prstGeom>
          <a:noFill/>
          <a:ln w="6350">
            <a:noFill/>
            <a:miter lim="800000"/>
            <a:headEnd/>
            <a:tailEnd/>
          </a:ln>
        </p:spPr>
        <p:txBody>
          <a:bodyPr wrap="square" lIns="100913" tIns="50457" rIns="100913" bIns="50457" rtlCol="0" anchor="t" anchorCtr="0">
            <a:spAutoFit/>
          </a:bodyPr>
          <a:lstStyle/>
          <a:p>
            <a:pPr algn="ctr" eaLnBrk="0" hangingPunct="0"/>
            <a:r>
              <a:rPr lang="en-GB" b="1" dirty="0" err="1" smtClean="0">
                <a:latin typeface="Garamond" panose="02020404030301010803" pitchFamily="18" charset="0"/>
              </a:rPr>
              <a:t>Timur</a:t>
            </a:r>
            <a:r>
              <a:rPr lang="en-GB" b="1" dirty="0" smtClean="0">
                <a:latin typeface="Garamond" panose="02020404030301010803" pitchFamily="18" charset="0"/>
              </a:rPr>
              <a:t> </a:t>
            </a:r>
            <a:r>
              <a:rPr lang="en-GB" b="1" dirty="0" err="1" smtClean="0">
                <a:latin typeface="Garamond" panose="02020404030301010803" pitchFamily="18" charset="0"/>
              </a:rPr>
              <a:t>Baev</a:t>
            </a:r>
            <a:endParaRPr lang="en-GB" b="1" dirty="0" smtClean="0">
              <a:latin typeface="Garamond" panose="02020404030301010803" pitchFamily="18" charset="0"/>
            </a:endParaRPr>
          </a:p>
          <a:p>
            <a:pPr algn="ctr" eaLnBrk="0" hangingPunct="0"/>
            <a:r>
              <a:rPr lang="en-GB" sz="1400" i="1" dirty="0" smtClean="0">
                <a:latin typeface="Garamond" panose="02020404030301010803" pitchFamily="18" charset="0"/>
              </a:rPr>
              <a:t>Software Engineer - Backend</a:t>
            </a:r>
          </a:p>
        </p:txBody>
      </p:sp>
      <p:sp>
        <p:nvSpPr>
          <p:cNvPr id="30" name="TextBox 29"/>
          <p:cNvSpPr txBox="1"/>
          <p:nvPr/>
        </p:nvSpPr>
        <p:spPr bwMode="ltGray">
          <a:xfrm>
            <a:off x="4127" y="6176969"/>
            <a:ext cx="3310890" cy="625120"/>
          </a:xfrm>
          <a:prstGeom prst="rect">
            <a:avLst/>
          </a:prstGeom>
          <a:noFill/>
          <a:ln w="6350">
            <a:noFill/>
            <a:miter lim="800000"/>
            <a:headEnd/>
            <a:tailEnd/>
          </a:ln>
        </p:spPr>
        <p:txBody>
          <a:bodyPr wrap="square" lIns="100913" tIns="50457" rIns="100913" bIns="50457" rtlCol="0" anchor="t" anchorCtr="0">
            <a:spAutoFit/>
          </a:bodyPr>
          <a:lstStyle/>
          <a:p>
            <a:pPr algn="ctr" eaLnBrk="0" hangingPunct="0"/>
            <a:r>
              <a:rPr lang="en-GB" b="1" dirty="0" smtClean="0">
                <a:latin typeface="Garamond" panose="02020404030301010803" pitchFamily="18" charset="0"/>
              </a:rPr>
              <a:t>Andreas </a:t>
            </a:r>
            <a:r>
              <a:rPr lang="en-GB" b="1" dirty="0" err="1" smtClean="0">
                <a:latin typeface="Garamond" panose="02020404030301010803" pitchFamily="18" charset="0"/>
              </a:rPr>
              <a:t>Tichy</a:t>
            </a:r>
            <a:endParaRPr lang="en-GB" b="1" dirty="0" smtClean="0">
              <a:latin typeface="Garamond" panose="02020404030301010803" pitchFamily="18" charset="0"/>
            </a:endParaRPr>
          </a:p>
          <a:p>
            <a:pPr algn="ctr" eaLnBrk="0" hangingPunct="0"/>
            <a:r>
              <a:rPr lang="en-GB" sz="1400" i="1" dirty="0" smtClean="0">
                <a:latin typeface="Garamond" panose="02020404030301010803" pitchFamily="18" charset="0"/>
              </a:rPr>
              <a:t>Business Analyst</a:t>
            </a:r>
          </a:p>
        </p:txBody>
      </p:sp>
      <p:sp>
        <p:nvSpPr>
          <p:cNvPr id="31" name="TextBox 30"/>
          <p:cNvSpPr txBox="1"/>
          <p:nvPr/>
        </p:nvSpPr>
        <p:spPr bwMode="ltGray">
          <a:xfrm>
            <a:off x="3406538" y="6176969"/>
            <a:ext cx="3310890" cy="625120"/>
          </a:xfrm>
          <a:prstGeom prst="rect">
            <a:avLst/>
          </a:prstGeom>
          <a:noFill/>
          <a:ln w="6350">
            <a:noFill/>
            <a:miter lim="800000"/>
            <a:headEnd/>
            <a:tailEnd/>
          </a:ln>
        </p:spPr>
        <p:txBody>
          <a:bodyPr wrap="square" lIns="100913" tIns="50457" rIns="100913" bIns="50457" rtlCol="0" anchor="t" anchorCtr="0">
            <a:spAutoFit/>
          </a:bodyPr>
          <a:lstStyle/>
          <a:p>
            <a:pPr algn="ctr" eaLnBrk="0" hangingPunct="0"/>
            <a:r>
              <a:rPr lang="en-GB" b="1" dirty="0" smtClean="0">
                <a:latin typeface="Garamond" panose="02020404030301010803" pitchFamily="18" charset="0"/>
              </a:rPr>
              <a:t>Daniel </a:t>
            </a:r>
            <a:r>
              <a:rPr lang="en-GB" b="1" dirty="0" err="1" smtClean="0">
                <a:latin typeface="Garamond" panose="02020404030301010803" pitchFamily="18" charset="0"/>
              </a:rPr>
              <a:t>Grün</a:t>
            </a:r>
            <a:endParaRPr lang="en-GB" b="1" dirty="0" smtClean="0">
              <a:latin typeface="Garamond" panose="02020404030301010803" pitchFamily="18" charset="0"/>
            </a:endParaRPr>
          </a:p>
          <a:p>
            <a:pPr algn="ctr" eaLnBrk="0" hangingPunct="0"/>
            <a:r>
              <a:rPr lang="en-GB" sz="1400" i="1" dirty="0" smtClean="0">
                <a:latin typeface="Garamond" panose="02020404030301010803" pitchFamily="18" charset="0"/>
              </a:rPr>
              <a:t>Business Analyst / Front End</a:t>
            </a:r>
          </a:p>
        </p:txBody>
      </p:sp>
      <p:sp>
        <p:nvSpPr>
          <p:cNvPr id="32" name="TextBox 31"/>
          <p:cNvSpPr txBox="1"/>
          <p:nvPr/>
        </p:nvSpPr>
        <p:spPr bwMode="ltGray">
          <a:xfrm>
            <a:off x="6808947" y="6176969"/>
            <a:ext cx="3310890" cy="625120"/>
          </a:xfrm>
          <a:prstGeom prst="rect">
            <a:avLst/>
          </a:prstGeom>
          <a:noFill/>
          <a:ln w="6350">
            <a:noFill/>
            <a:miter lim="800000"/>
            <a:headEnd/>
            <a:tailEnd/>
          </a:ln>
        </p:spPr>
        <p:txBody>
          <a:bodyPr wrap="square" lIns="100913" tIns="50457" rIns="100913" bIns="50457" rtlCol="0" anchor="t" anchorCtr="0">
            <a:spAutoFit/>
          </a:bodyPr>
          <a:lstStyle/>
          <a:p>
            <a:pPr algn="ctr" eaLnBrk="0" hangingPunct="0"/>
            <a:r>
              <a:rPr lang="en-GB" b="1" dirty="0" smtClean="0">
                <a:latin typeface="Garamond" panose="02020404030301010803" pitchFamily="18" charset="0"/>
              </a:rPr>
              <a:t>Florian Schneider</a:t>
            </a:r>
          </a:p>
          <a:p>
            <a:pPr algn="ctr" eaLnBrk="0" hangingPunct="0"/>
            <a:r>
              <a:rPr lang="en-GB" sz="1400" i="1" dirty="0" smtClean="0">
                <a:latin typeface="Garamond" panose="02020404030301010803" pitchFamily="18" charset="0"/>
              </a:rPr>
              <a:t>Software Engineer  - Backend</a:t>
            </a:r>
          </a:p>
        </p:txBody>
      </p:sp>
      <p:sp>
        <p:nvSpPr>
          <p:cNvPr id="3" name="Title 2"/>
          <p:cNvSpPr>
            <a:spLocks noGrp="1"/>
          </p:cNvSpPr>
          <p:nvPr>
            <p:ph type="title"/>
          </p:nvPr>
        </p:nvSpPr>
        <p:spPr>
          <a:xfrm>
            <a:off x="269875" y="321438"/>
            <a:ext cx="5196205" cy="458925"/>
          </a:xfrm>
        </p:spPr>
        <p:txBody>
          <a:bodyPr/>
          <a:lstStyle/>
          <a:p>
            <a:r>
              <a:rPr lang="en-GB" dirty="0" smtClean="0"/>
              <a:t>Team presentation</a:t>
            </a:r>
            <a:endParaRPr lang="en-GB" b="1" dirty="0">
              <a:solidFill>
                <a:srgbClr val="0018A8"/>
              </a:solidFill>
            </a:endParaRPr>
          </a:p>
        </p:txBody>
      </p:sp>
      <p:cxnSp>
        <p:nvCxnSpPr>
          <p:cNvPr id="45" name="Straight Connector 44"/>
          <p:cNvCxnSpPr/>
          <p:nvPr/>
        </p:nvCxnSpPr>
        <p:spPr bwMode="auto">
          <a:xfrm>
            <a:off x="613093" y="3484880"/>
            <a:ext cx="2092960" cy="10160"/>
          </a:xfrm>
          <a:prstGeom prst="line">
            <a:avLst/>
          </a:prstGeom>
          <a:noFill/>
          <a:ln w="12700">
            <a:solidFill>
              <a:schemeClr val="tx1"/>
            </a:solidFill>
            <a:round/>
            <a:headEnd/>
            <a:tailEnd/>
          </a:ln>
        </p:spPr>
      </p:cxnSp>
      <p:cxnSp>
        <p:nvCxnSpPr>
          <p:cNvPr id="46" name="Straight Connector 45"/>
          <p:cNvCxnSpPr/>
          <p:nvPr/>
        </p:nvCxnSpPr>
        <p:spPr bwMode="auto">
          <a:xfrm>
            <a:off x="613093" y="6522719"/>
            <a:ext cx="2092960" cy="10160"/>
          </a:xfrm>
          <a:prstGeom prst="line">
            <a:avLst/>
          </a:prstGeom>
          <a:noFill/>
          <a:ln w="12700">
            <a:solidFill>
              <a:schemeClr val="tx1"/>
            </a:solidFill>
            <a:round/>
            <a:headEnd/>
            <a:tailEnd/>
          </a:ln>
        </p:spPr>
      </p:cxnSp>
      <p:cxnSp>
        <p:nvCxnSpPr>
          <p:cNvPr id="47" name="Straight Connector 46"/>
          <p:cNvCxnSpPr/>
          <p:nvPr/>
        </p:nvCxnSpPr>
        <p:spPr bwMode="auto">
          <a:xfrm>
            <a:off x="4035387" y="3474720"/>
            <a:ext cx="2092960" cy="10160"/>
          </a:xfrm>
          <a:prstGeom prst="line">
            <a:avLst/>
          </a:prstGeom>
          <a:noFill/>
          <a:ln w="12700">
            <a:solidFill>
              <a:schemeClr val="tx1"/>
            </a:solidFill>
            <a:round/>
            <a:headEnd/>
            <a:tailEnd/>
          </a:ln>
        </p:spPr>
      </p:cxnSp>
      <p:cxnSp>
        <p:nvCxnSpPr>
          <p:cNvPr id="48" name="Straight Connector 47"/>
          <p:cNvCxnSpPr/>
          <p:nvPr/>
        </p:nvCxnSpPr>
        <p:spPr bwMode="auto">
          <a:xfrm>
            <a:off x="4035387" y="6512559"/>
            <a:ext cx="2092960" cy="10160"/>
          </a:xfrm>
          <a:prstGeom prst="line">
            <a:avLst/>
          </a:prstGeom>
          <a:noFill/>
          <a:ln w="12700">
            <a:solidFill>
              <a:schemeClr val="tx1"/>
            </a:solidFill>
            <a:round/>
            <a:headEnd/>
            <a:tailEnd/>
          </a:ln>
        </p:spPr>
      </p:cxnSp>
      <p:cxnSp>
        <p:nvCxnSpPr>
          <p:cNvPr id="49" name="Straight Connector 48"/>
          <p:cNvCxnSpPr/>
          <p:nvPr/>
        </p:nvCxnSpPr>
        <p:spPr bwMode="auto">
          <a:xfrm>
            <a:off x="7403032" y="3495040"/>
            <a:ext cx="2092960" cy="10160"/>
          </a:xfrm>
          <a:prstGeom prst="line">
            <a:avLst/>
          </a:prstGeom>
          <a:noFill/>
          <a:ln w="12700">
            <a:solidFill>
              <a:schemeClr val="tx1"/>
            </a:solidFill>
            <a:round/>
            <a:headEnd/>
            <a:tailEnd/>
          </a:ln>
        </p:spPr>
      </p:cxnSp>
      <p:cxnSp>
        <p:nvCxnSpPr>
          <p:cNvPr id="50" name="Straight Connector 49"/>
          <p:cNvCxnSpPr/>
          <p:nvPr/>
        </p:nvCxnSpPr>
        <p:spPr bwMode="auto">
          <a:xfrm>
            <a:off x="7403032" y="6532879"/>
            <a:ext cx="2092960" cy="10160"/>
          </a:xfrm>
          <a:prstGeom prst="line">
            <a:avLst/>
          </a:prstGeom>
          <a:noFill/>
          <a:ln w="12700">
            <a:solidFill>
              <a:schemeClr val="tx1"/>
            </a:solidFill>
            <a:round/>
            <a:headEnd/>
            <a:tailEnd/>
          </a:ln>
        </p:spPr>
      </p:cxnSp>
      <p:cxnSp>
        <p:nvCxnSpPr>
          <p:cNvPr id="5" name="Straight Connector 4"/>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1848607277"/>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Module 6a: Gantt Chart</a:t>
            </a:r>
            <a:endParaRPr lang="en-GB" dirty="0"/>
          </a:p>
        </p:txBody>
      </p:sp>
      <p:pic>
        <p:nvPicPr>
          <p:cNvPr id="2" name="Content Placeholder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9875" y="2210932"/>
            <a:ext cx="9550400" cy="3602949"/>
          </a:xfrm>
        </p:spPr>
      </p:pic>
      <p:cxnSp>
        <p:nvCxnSpPr>
          <p:cNvPr id="7" name="Straight Connector 6"/>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611355315"/>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a:t>
            </a:r>
            <a:r>
              <a:rPr lang="en-GB" dirty="0" smtClean="0"/>
              <a:t>6b: Network Diagram</a:t>
            </a:r>
            <a:endParaRPr lang="en-GB" dirty="0"/>
          </a:p>
        </p:txBody>
      </p:sp>
      <p:pic>
        <p:nvPicPr>
          <p:cNvPr id="40" name="Content Placeholder 3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0349" y="1641475"/>
            <a:ext cx="8429451" cy="4741863"/>
          </a:xfrm>
        </p:spPr>
      </p:pic>
      <p:cxnSp>
        <p:nvCxnSpPr>
          <p:cNvPr id="41" name="Straight Connector 40"/>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391730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6932"/>
          <a:stretch/>
        </p:blipFill>
        <p:spPr>
          <a:xfrm>
            <a:off x="5358959" y="1619369"/>
            <a:ext cx="4522081" cy="4546536"/>
          </a:xfrm>
          <a:prstGeom prst="rect">
            <a:avLst/>
          </a:prstGeom>
          <a:ln>
            <a:noFill/>
          </a:ln>
          <a:effectLst>
            <a:outerShdw blurRad="292100" dist="139700" dir="2700000" algn="tl" rotWithShape="0">
              <a:srgbClr val="333333">
                <a:alpha val="65000"/>
              </a:srgbClr>
            </a:outerShdw>
          </a:effectLst>
        </p:spPr>
      </p:pic>
      <p:sp>
        <p:nvSpPr>
          <p:cNvPr id="4" name="Slide Number Placeholder 3"/>
          <p:cNvSpPr>
            <a:spLocks noGrp="1"/>
          </p:cNvSpPr>
          <p:nvPr>
            <p:ph type="sldNum" sz="quarter" idx="4"/>
          </p:nvPr>
        </p:nvSpPr>
        <p:spPr>
          <a:prstGeom prst="rect">
            <a:avLst/>
          </a:prstGeom>
        </p:spPr>
        <p:txBody>
          <a:bodyPr/>
          <a:lstStyle/>
          <a:p>
            <a:pPr>
              <a:defRPr/>
            </a:pPr>
            <a:fld id="{550597B0-CBD5-48FA-A9DF-AC34A6F473F4}" type="slidenum">
              <a:rPr lang="en-US" smtClean="0"/>
              <a:pPr>
                <a:defRPr/>
              </a:pPr>
              <a:t>2</a:t>
            </a:fld>
            <a:endParaRPr lang="en-US" dirty="0"/>
          </a:p>
        </p:txBody>
      </p:sp>
      <p:sp>
        <p:nvSpPr>
          <p:cNvPr id="3" name="Title 2"/>
          <p:cNvSpPr>
            <a:spLocks noGrp="1"/>
          </p:cNvSpPr>
          <p:nvPr>
            <p:ph type="title"/>
          </p:nvPr>
        </p:nvSpPr>
        <p:spPr>
          <a:xfrm>
            <a:off x="269875" y="321438"/>
            <a:ext cx="5196205" cy="458925"/>
          </a:xfrm>
        </p:spPr>
        <p:txBody>
          <a:bodyPr/>
          <a:lstStyle/>
          <a:p>
            <a:r>
              <a:rPr lang="en-GB" dirty="0"/>
              <a:t>Business Methods</a:t>
            </a:r>
            <a:endParaRPr lang="en-GB" b="1" dirty="0">
              <a:solidFill>
                <a:srgbClr val="0018A8"/>
              </a:solidFill>
            </a:endParaRPr>
          </a:p>
        </p:txBody>
      </p:sp>
      <p:cxnSp>
        <p:nvCxnSpPr>
          <p:cNvPr id="5" name="Straight Connector 4"/>
          <p:cNvCxnSpPr/>
          <p:nvPr/>
        </p:nvCxnSpPr>
        <p:spPr bwMode="auto">
          <a:xfrm>
            <a:off x="269875" y="802640"/>
            <a:ext cx="7350125" cy="0"/>
          </a:xfrm>
          <a:prstGeom prst="line">
            <a:avLst/>
          </a:prstGeom>
          <a:noFill/>
          <a:ln w="12700">
            <a:solidFill>
              <a:schemeClr val="tx1"/>
            </a:solidFill>
            <a:round/>
            <a:headEnd/>
            <a:tailEnd/>
          </a:ln>
        </p:spPr>
      </p:cxnSp>
      <p:pic>
        <p:nvPicPr>
          <p:cNvPr id="27" name="Picture 26" descr="Module 7 - No 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957" y="1619369"/>
            <a:ext cx="4273968" cy="25900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8" name="Picture 27"/>
          <p:cNvPicPr>
            <a:picLocks noChangeAspect="1"/>
          </p:cNvPicPr>
          <p:nvPr/>
        </p:nvPicPr>
        <p:blipFill rotWithShape="1">
          <a:blip r:embed="rId5">
            <a:extLst>
              <a:ext uri="{28A0092B-C50C-407E-A947-70E740481C1C}">
                <a14:useLocalDpi xmlns:a14="http://schemas.microsoft.com/office/drawing/2010/main" val="0"/>
              </a:ext>
            </a:extLst>
          </a:blip>
          <a:srcRect r="41248"/>
          <a:stretch/>
        </p:blipFill>
        <p:spPr>
          <a:xfrm>
            <a:off x="2247661" y="2922083"/>
            <a:ext cx="5582129" cy="3818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469646"/>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p:txBody>
          <a:bodyPr/>
          <a:lstStyle/>
          <a:p>
            <a:r>
              <a:rPr lang="en-GB" sz="2200" b="1" dirty="0" smtClean="0">
                <a:ea typeface="ＭＳ Ｐゴシック" pitchFamily="-109" charset="-128"/>
              </a:rPr>
              <a:t>Findings:</a:t>
            </a:r>
            <a:endParaRPr lang="en-GB" sz="2200" b="1" dirty="0">
              <a:ea typeface="ＭＳ Ｐゴシック" pitchFamily="-109" charset="-128"/>
            </a:endParaRPr>
          </a:p>
          <a:p>
            <a:pPr marL="342900" indent="-342900">
              <a:buFont typeface="Arial" panose="020B0604020202020204" pitchFamily="34" charset="0"/>
              <a:buChar char="•"/>
            </a:pPr>
            <a:r>
              <a:rPr lang="en-GB" sz="2200" dirty="0"/>
              <a:t>Competitor has better app</a:t>
            </a:r>
          </a:p>
          <a:p>
            <a:pPr marL="342900" indent="-342900">
              <a:buFont typeface="Arial" panose="020B0604020202020204" pitchFamily="34" charset="0"/>
              <a:buChar char="•"/>
            </a:pPr>
            <a:r>
              <a:rPr lang="en-GB" sz="2200" dirty="0"/>
              <a:t>Customers are not happy </a:t>
            </a:r>
          </a:p>
          <a:p>
            <a:pPr marL="342900" indent="-342900">
              <a:buFont typeface="Arial" panose="020B0604020202020204" pitchFamily="34" charset="0"/>
              <a:buChar char="•"/>
            </a:pPr>
            <a:r>
              <a:rPr lang="en-GB" sz="2200" dirty="0"/>
              <a:t>The team is highly motivated</a:t>
            </a:r>
          </a:p>
          <a:p>
            <a:pPr marL="342900" indent="-342900">
              <a:buFont typeface="Arial" panose="020B0604020202020204" pitchFamily="34" charset="0"/>
              <a:buChar char="•"/>
            </a:pPr>
            <a:r>
              <a:rPr lang="en-GB" sz="2200" dirty="0"/>
              <a:t>Experts and novices on board</a:t>
            </a:r>
          </a:p>
          <a:p>
            <a:endParaRPr lang="en-GB" dirty="0"/>
          </a:p>
          <a:p>
            <a:endParaRPr lang="en-GB" dirty="0"/>
          </a:p>
        </p:txBody>
      </p:sp>
      <p:sp>
        <p:nvSpPr>
          <p:cNvPr id="5" name="Slide Number Placeholder 4"/>
          <p:cNvSpPr>
            <a:spLocks noGrp="1"/>
          </p:cNvSpPr>
          <p:nvPr>
            <p:ph type="sldNum" sz="quarter" idx="4"/>
          </p:nvPr>
        </p:nvSpPr>
        <p:spPr>
          <a:prstGeom prst="rect">
            <a:avLst/>
          </a:prstGeom>
        </p:spPr>
        <p:txBody>
          <a:bodyPr/>
          <a:lstStyle/>
          <a:p>
            <a:pPr>
              <a:defRPr/>
            </a:pPr>
            <a:fld id="{9934078A-A4B1-1740-A467-EBA327F024F1}" type="slidenum">
              <a:rPr lang="en-US" smtClean="0"/>
              <a:pPr>
                <a:defRPr/>
              </a:pPr>
              <a:t>3</a:t>
            </a:fld>
            <a:endParaRPr lang="en-US" dirty="0"/>
          </a:p>
        </p:txBody>
      </p:sp>
      <p:sp>
        <p:nvSpPr>
          <p:cNvPr id="15" name="Title 15"/>
          <p:cNvSpPr>
            <a:spLocks noGrp="1"/>
          </p:cNvSpPr>
          <p:nvPr>
            <p:ph type="title"/>
          </p:nvPr>
        </p:nvSpPr>
        <p:spPr>
          <a:xfrm>
            <a:off x="269875" y="320676"/>
            <a:ext cx="9550400" cy="757237"/>
          </a:xfrm>
        </p:spPr>
        <p:txBody>
          <a:bodyPr/>
          <a:lstStyle/>
          <a:p>
            <a:r>
              <a:rPr lang="en-GB" dirty="0" smtClean="0"/>
              <a:t>The Stakeholders</a:t>
            </a:r>
            <a:endParaRPr lang="en-GB" dirty="0"/>
          </a:p>
        </p:txBody>
      </p:sp>
      <p:cxnSp>
        <p:nvCxnSpPr>
          <p:cNvPr id="17" name="Straight Connector 16"/>
          <p:cNvCxnSpPr/>
          <p:nvPr/>
        </p:nvCxnSpPr>
        <p:spPr bwMode="auto">
          <a:xfrm>
            <a:off x="269875" y="802640"/>
            <a:ext cx="7350125" cy="0"/>
          </a:xfrm>
          <a:prstGeom prst="line">
            <a:avLst/>
          </a:prstGeom>
          <a:noFill/>
          <a:ln w="12700">
            <a:solidFill>
              <a:schemeClr val="tx1"/>
            </a:solidFill>
            <a:round/>
            <a:headEnd/>
            <a:tailEnd/>
          </a:ln>
        </p:spPr>
      </p:cxn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6932"/>
          <a:stretch/>
        </p:blipFill>
        <p:spPr>
          <a:xfrm>
            <a:off x="5358959" y="1619369"/>
            <a:ext cx="4522081" cy="45465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3383444"/>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User Stories: DB Trading Team</a:t>
            </a:r>
            <a:endParaRPr lang="en-GB" dirty="0"/>
          </a:p>
        </p:txBody>
      </p:sp>
      <p:sp>
        <p:nvSpPr>
          <p:cNvPr id="7" name="Content Placeholder 6"/>
          <p:cNvSpPr>
            <a:spLocks noGrp="1"/>
          </p:cNvSpPr>
          <p:nvPr>
            <p:ph idx="1"/>
          </p:nvPr>
        </p:nvSpPr>
        <p:spPr>
          <a:xfrm>
            <a:off x="2710634" y="1641475"/>
            <a:ext cx="6824827" cy="4741862"/>
          </a:xfrm>
        </p:spPr>
        <p:txBody>
          <a:bodyPr/>
          <a:lstStyle/>
          <a:p>
            <a:r>
              <a:rPr lang="en-GB" b="1" dirty="0"/>
              <a:t>Name: </a:t>
            </a:r>
            <a:r>
              <a:rPr lang="en-GB" dirty="0"/>
              <a:t>Florian </a:t>
            </a:r>
            <a:r>
              <a:rPr lang="en-GB" dirty="0" smtClean="0"/>
              <a:t>Trader</a:t>
            </a:r>
            <a:endParaRPr lang="en-GB" dirty="0"/>
          </a:p>
          <a:p>
            <a:r>
              <a:rPr lang="en-GB" b="1" dirty="0"/>
              <a:t>Age: </a:t>
            </a:r>
            <a:r>
              <a:rPr lang="en-GB" dirty="0"/>
              <a:t>35 years, married, two kids</a:t>
            </a:r>
          </a:p>
          <a:p>
            <a:r>
              <a:rPr lang="en-GB" b="1" dirty="0"/>
              <a:t>Experience</a:t>
            </a:r>
            <a:r>
              <a:rPr lang="en-GB" b="1" dirty="0"/>
              <a:t>: </a:t>
            </a:r>
            <a:endParaRPr lang="en-GB" b="1" dirty="0"/>
          </a:p>
          <a:p>
            <a:pPr marL="790575" lvl="2" indent="-342900">
              <a:buFont typeface="Arial" panose="020B0604020202020204" pitchFamily="34" charset="0"/>
              <a:buChar char="•"/>
            </a:pPr>
            <a:r>
              <a:rPr lang="en-GB" dirty="0" smtClean="0">
                <a:solidFill>
                  <a:srgbClr val="0092D0"/>
                </a:solidFill>
                <a:cs typeface="Deutsche Bank Text"/>
              </a:rPr>
              <a:t>Trader </a:t>
            </a:r>
            <a:r>
              <a:rPr lang="en-GB" dirty="0">
                <a:solidFill>
                  <a:srgbClr val="0092D0"/>
                </a:solidFill>
                <a:cs typeface="Deutsche Bank Text"/>
              </a:rPr>
              <a:t>for many years</a:t>
            </a:r>
          </a:p>
          <a:p>
            <a:pPr marL="790575" lvl="2" indent="-342900">
              <a:buFont typeface="Arial" panose="020B0604020202020204" pitchFamily="34" charset="0"/>
              <a:buChar char="•"/>
            </a:pPr>
            <a:r>
              <a:rPr lang="en-GB" dirty="0">
                <a:solidFill>
                  <a:srgbClr val="0092D0"/>
                </a:solidFill>
                <a:cs typeface="Deutsche Bank Text"/>
              </a:rPr>
              <a:t>Well </a:t>
            </a:r>
            <a:r>
              <a:rPr lang="en-GB" dirty="0">
                <a:solidFill>
                  <a:srgbClr val="0092D0"/>
                </a:solidFill>
                <a:cs typeface="Deutsche Bank Text"/>
              </a:rPr>
              <a:t>analysation </a:t>
            </a:r>
            <a:r>
              <a:rPr lang="en-GB" dirty="0">
                <a:solidFill>
                  <a:srgbClr val="0092D0"/>
                </a:solidFill>
                <a:cs typeface="Deutsche Bank Text"/>
              </a:rPr>
              <a:t>abilities</a:t>
            </a:r>
          </a:p>
          <a:p>
            <a:pPr marL="790575" lvl="2" indent="-342900">
              <a:buFont typeface="Arial" panose="020B0604020202020204" pitchFamily="34" charset="0"/>
              <a:buChar char="•"/>
            </a:pPr>
            <a:r>
              <a:rPr lang="en-GB" dirty="0">
                <a:solidFill>
                  <a:srgbClr val="0092D0"/>
                </a:solidFill>
                <a:cs typeface="Deutsche Bank Text"/>
              </a:rPr>
              <a:t>Member of the DB Trading Team</a:t>
            </a:r>
            <a:endParaRPr lang="en-GB" dirty="0">
              <a:solidFill>
                <a:srgbClr val="0092D0"/>
              </a:solidFill>
              <a:cs typeface="Deutsche Bank Text"/>
            </a:endParaRPr>
          </a:p>
          <a:p>
            <a:r>
              <a:rPr lang="en-GB" b="1" dirty="0"/>
              <a:t>Problems</a:t>
            </a:r>
            <a:r>
              <a:rPr lang="en-GB" b="1" dirty="0" smtClean="0">
                <a:solidFill>
                  <a:schemeClr val="accent1"/>
                </a:solidFill>
              </a:rPr>
              <a:t> </a:t>
            </a:r>
            <a:r>
              <a:rPr lang="en-GB" b="1" dirty="0"/>
              <a:t>with</a:t>
            </a:r>
            <a:r>
              <a:rPr lang="en-GB" b="1" dirty="0" smtClean="0">
                <a:solidFill>
                  <a:schemeClr val="accent1"/>
                </a:solidFill>
              </a:rPr>
              <a:t> </a:t>
            </a:r>
            <a:r>
              <a:rPr lang="en-GB" b="1" dirty="0"/>
              <a:t>APP</a:t>
            </a:r>
            <a:r>
              <a:rPr lang="en-GB" b="1" dirty="0"/>
              <a:t>:</a:t>
            </a:r>
            <a:endParaRPr lang="en-GB" b="1" dirty="0"/>
          </a:p>
          <a:p>
            <a:pPr marL="790575" lvl="2" indent="-342900">
              <a:buFont typeface="Arial" panose="020B0604020202020204" pitchFamily="34" charset="0"/>
              <a:buChar char="•"/>
            </a:pPr>
            <a:r>
              <a:rPr lang="en-GB" dirty="0" smtClean="0">
                <a:solidFill>
                  <a:srgbClr val="0092D0"/>
                </a:solidFill>
                <a:cs typeface="Deutsche Bank Text"/>
              </a:rPr>
              <a:t>Frustrated </a:t>
            </a:r>
            <a:r>
              <a:rPr lang="en-GB" dirty="0">
                <a:solidFill>
                  <a:srgbClr val="0092D0"/>
                </a:solidFill>
                <a:cs typeface="Deutsche Bank Text"/>
              </a:rPr>
              <a:t>about the previous </a:t>
            </a:r>
            <a:r>
              <a:rPr lang="en-GB" dirty="0" smtClean="0">
                <a:solidFill>
                  <a:srgbClr val="0092D0"/>
                </a:solidFill>
                <a:cs typeface="Deutsche Bank Text"/>
              </a:rPr>
              <a:t>app</a:t>
            </a:r>
          </a:p>
          <a:p>
            <a:pPr marL="790575" lvl="2" indent="-342900">
              <a:buFont typeface="Arial" panose="020B0604020202020204" pitchFamily="34" charset="0"/>
              <a:buChar char="•"/>
            </a:pPr>
            <a:r>
              <a:rPr lang="en-GB" dirty="0">
                <a:solidFill>
                  <a:srgbClr val="0092D0"/>
                </a:solidFill>
                <a:cs typeface="Deutsche Bank Text"/>
              </a:rPr>
              <a:t>Slow </a:t>
            </a:r>
            <a:r>
              <a:rPr lang="en-GB" dirty="0">
                <a:solidFill>
                  <a:srgbClr val="0092D0"/>
                </a:solidFill>
                <a:cs typeface="Deutsche Bank Text"/>
              </a:rPr>
              <a:t>working, not all information displayed</a:t>
            </a:r>
          </a:p>
          <a:p>
            <a:endParaRPr lang="en-GB" dirty="0"/>
          </a:p>
          <a:p>
            <a:endParaRPr lang="en-GB" dirty="0"/>
          </a:p>
          <a:p>
            <a:endParaRPr lang="en-GB" dirty="0"/>
          </a:p>
        </p:txBody>
      </p:sp>
      <p:cxnSp>
        <p:nvCxnSpPr>
          <p:cNvPr id="10" name="Straight Connector 9"/>
          <p:cNvCxnSpPr/>
          <p:nvPr/>
        </p:nvCxnSpPr>
        <p:spPr bwMode="auto">
          <a:xfrm>
            <a:off x="269875" y="802640"/>
            <a:ext cx="7350125" cy="0"/>
          </a:xfrm>
          <a:prstGeom prst="line">
            <a:avLst/>
          </a:prstGeom>
          <a:noFill/>
          <a:ln w="12700">
            <a:solidFill>
              <a:schemeClr val="tx1"/>
            </a:solidFill>
            <a:round/>
            <a:headEnd/>
            <a:tailEnd/>
          </a:ln>
        </p:spPr>
      </p:cxnSp>
      <p:sp>
        <p:nvSpPr>
          <p:cNvPr id="9" name="Oval 8"/>
          <p:cNvSpPr/>
          <p:nvPr/>
        </p:nvSpPr>
        <p:spPr>
          <a:xfrm>
            <a:off x="269875" y="1641475"/>
            <a:ext cx="2035492" cy="2035492"/>
          </a:xfrm>
          <a:prstGeom prst="ellipse">
            <a:avLst/>
          </a:prstGeom>
          <a:blipFill>
            <a:blip r:embed="rId3">
              <a:extLst>
                <a:ext uri="{28A0092B-C50C-407E-A947-70E740481C1C}">
                  <a14:useLocalDpi xmlns:a14="http://schemas.microsoft.com/office/drawing/2010/main" val="0"/>
                </a:ext>
              </a:extLst>
            </a:blip>
            <a:srcRect/>
            <a:stretch>
              <a:fillRect/>
            </a:stretch>
          </a:blipFill>
        </p:spPr>
        <p:style>
          <a:lnRef idx="1">
            <a:schemeClr val="dk2">
              <a:shade val="80000"/>
              <a:hueOff val="0"/>
              <a:satOff val="0"/>
              <a:lumOff val="0"/>
              <a:alphaOff val="0"/>
            </a:schemeClr>
          </a:lnRef>
          <a:fillRef idx="1">
            <a:scrgbClr r="0" g="0" b="0"/>
          </a:fillRef>
          <a:effectRef idx="1">
            <a:schemeClr val="dk2">
              <a:tint val="4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2516909358"/>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a:t>
            </a:r>
            <a:r>
              <a:rPr lang="en-GB" b="1" dirty="0" smtClean="0"/>
              <a:t>Technologies</a:t>
            </a:r>
            <a:endParaRPr lang="en-GB" b="1" dirty="0"/>
          </a:p>
        </p:txBody>
      </p:sp>
      <p:sp>
        <p:nvSpPr>
          <p:cNvPr id="5" name="Slide Number Placeholder 4"/>
          <p:cNvSpPr>
            <a:spLocks noGrp="1"/>
          </p:cNvSpPr>
          <p:nvPr>
            <p:ph type="sldNum" sz="quarter" idx="4"/>
          </p:nvPr>
        </p:nvSpPr>
        <p:spPr/>
        <p:txBody>
          <a:bodyPr/>
          <a:lstStyle/>
          <a:p>
            <a:pPr>
              <a:defRPr/>
            </a:pPr>
            <a:fld id="{9934078A-A4B1-1740-A467-EBA327F024F1}" type="slidenum">
              <a:rPr lang="en-US" smtClean="0"/>
              <a:pPr>
                <a:defRPr/>
              </a:pPr>
              <a:t>5</a:t>
            </a:fld>
            <a:endParaRPr lang="en-US" dirty="0"/>
          </a:p>
        </p:txBody>
      </p:sp>
      <p:cxnSp>
        <p:nvCxnSpPr>
          <p:cNvPr id="7" name="Straight Connector 6"/>
          <p:cNvCxnSpPr/>
          <p:nvPr/>
        </p:nvCxnSpPr>
        <p:spPr bwMode="auto">
          <a:xfrm>
            <a:off x="269875" y="802640"/>
            <a:ext cx="7350125" cy="0"/>
          </a:xfrm>
          <a:prstGeom prst="line">
            <a:avLst/>
          </a:prstGeom>
          <a:noFill/>
          <a:ln w="12700">
            <a:solidFill>
              <a:schemeClr val="tx1"/>
            </a:solidFill>
            <a:round/>
            <a:headEnd/>
            <a:tailEnd/>
          </a:ln>
        </p:spPr>
      </p:cxnSp>
      <p:sp>
        <p:nvSpPr>
          <p:cNvPr id="10" name="Rectangle 9"/>
          <p:cNvSpPr/>
          <p:nvPr/>
        </p:nvSpPr>
        <p:spPr bwMode="auto">
          <a:xfrm>
            <a:off x="210502" y="1079500"/>
            <a:ext cx="9656445" cy="5808980"/>
          </a:xfrm>
          <a:prstGeom prst="rect">
            <a:avLst/>
          </a:prstGeom>
          <a:solidFill>
            <a:srgbClr val="FFFFFF"/>
          </a:solidFill>
          <a:ln w="6350">
            <a:solidFill>
              <a:srgbClr val="0018A8"/>
            </a:solidFill>
            <a:prstDash val="dash"/>
            <a:miter lim="800000"/>
            <a:headEnd/>
            <a:tailEnd/>
          </a:ln>
        </p:spPr>
        <p:txBody>
          <a:bodyPr lIns="100913" tIns="50457" rIns="100913" bIns="50457" rtlCol="0" anchor="ctr">
            <a:noAutofit/>
          </a:bodyPr>
          <a:lstStyle/>
          <a:p>
            <a:pPr algn="ctr" defTabSz="963613" eaLnBrk="0" hangingPunct="0">
              <a:tabLst>
                <a:tab pos="1257300" algn="l"/>
              </a:tabLst>
            </a:pPr>
            <a:endParaRPr lang="en-GB" dirty="0" err="1" smtClean="0">
              <a:solidFill>
                <a:srgbClr val="FFFFFF"/>
              </a:solidFill>
              <a:latin typeface="+mn-lt"/>
            </a:endParaRPr>
          </a:p>
        </p:txBody>
      </p:sp>
      <p:cxnSp>
        <p:nvCxnSpPr>
          <p:cNvPr id="12" name="Straight Connector 11"/>
          <p:cNvCxnSpPr/>
          <p:nvPr/>
        </p:nvCxnSpPr>
        <p:spPr bwMode="auto">
          <a:xfrm>
            <a:off x="2265680" y="1079500"/>
            <a:ext cx="0" cy="5808980"/>
          </a:xfrm>
          <a:prstGeom prst="line">
            <a:avLst/>
          </a:prstGeom>
          <a:noFill/>
          <a:ln w="12700">
            <a:solidFill>
              <a:srgbClr val="0018A8"/>
            </a:solidFill>
            <a:prstDash val="dash"/>
            <a:round/>
            <a:headEnd/>
            <a:tailEnd/>
          </a:ln>
        </p:spPr>
      </p:cxnSp>
      <p:cxnSp>
        <p:nvCxnSpPr>
          <p:cNvPr id="13" name="Straight Connector 12"/>
          <p:cNvCxnSpPr/>
          <p:nvPr/>
        </p:nvCxnSpPr>
        <p:spPr bwMode="auto">
          <a:xfrm flipH="1">
            <a:off x="7853680" y="1137920"/>
            <a:ext cx="10160" cy="5750560"/>
          </a:xfrm>
          <a:prstGeom prst="line">
            <a:avLst/>
          </a:prstGeom>
          <a:noFill/>
          <a:ln w="12700">
            <a:solidFill>
              <a:srgbClr val="0018A8"/>
            </a:solidFill>
            <a:prstDash val="dash"/>
            <a:round/>
            <a:headEnd/>
            <a:tailEnd/>
          </a:ln>
        </p:spPr>
      </p:cxnSp>
      <p:sp>
        <p:nvSpPr>
          <p:cNvPr id="17" name="TextBox 16"/>
          <p:cNvSpPr txBox="1"/>
          <p:nvPr/>
        </p:nvSpPr>
        <p:spPr bwMode="ltGray">
          <a:xfrm>
            <a:off x="262573" y="1108195"/>
            <a:ext cx="1418732" cy="348121"/>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600" b="1" dirty="0" smtClean="0">
                <a:solidFill>
                  <a:srgbClr val="0018A8"/>
                </a:solidFill>
                <a:latin typeface="+mn-lt"/>
              </a:rPr>
              <a:t>Front End</a:t>
            </a:r>
          </a:p>
        </p:txBody>
      </p:sp>
      <p:sp>
        <p:nvSpPr>
          <p:cNvPr id="19" name="TextBox 18"/>
          <p:cNvSpPr txBox="1"/>
          <p:nvPr/>
        </p:nvSpPr>
        <p:spPr bwMode="ltGray">
          <a:xfrm>
            <a:off x="2340296" y="1108195"/>
            <a:ext cx="1137920" cy="348121"/>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600" b="1" dirty="0" smtClean="0">
                <a:solidFill>
                  <a:srgbClr val="0018A8"/>
                </a:solidFill>
                <a:latin typeface="+mn-lt"/>
              </a:rPr>
              <a:t>Back End</a:t>
            </a:r>
          </a:p>
        </p:txBody>
      </p:sp>
      <p:sp>
        <p:nvSpPr>
          <p:cNvPr id="20" name="TextBox 19"/>
          <p:cNvSpPr txBox="1"/>
          <p:nvPr/>
        </p:nvSpPr>
        <p:spPr bwMode="ltGray">
          <a:xfrm>
            <a:off x="7931157" y="1108195"/>
            <a:ext cx="1137920" cy="348121"/>
          </a:xfrm>
          <a:prstGeom prst="rect">
            <a:avLst/>
          </a:prstGeom>
          <a:noFill/>
          <a:ln w="6350">
            <a:noFill/>
            <a:miter lim="800000"/>
            <a:headEnd/>
            <a:tailEnd/>
          </a:ln>
        </p:spPr>
        <p:txBody>
          <a:bodyPr wrap="square" lIns="100913" tIns="50457" rIns="100913" bIns="50457" rtlCol="0" anchor="t" anchorCtr="0">
            <a:spAutoFit/>
          </a:bodyPr>
          <a:lstStyle/>
          <a:p>
            <a:pPr eaLnBrk="0" hangingPunct="0"/>
            <a:r>
              <a:rPr lang="en-GB" sz="1600" b="1" dirty="0" smtClean="0">
                <a:solidFill>
                  <a:srgbClr val="0018A8"/>
                </a:solidFill>
                <a:latin typeface="+mn-lt"/>
              </a:rPr>
              <a:t>Database</a:t>
            </a:r>
          </a:p>
        </p:txBody>
      </p:sp>
      <p:pic>
        <p:nvPicPr>
          <p:cNvPr id="13314" name="Picture 2" descr="Image result for mysq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41356" y="3305652"/>
            <a:ext cx="1232287" cy="1232287"/>
          </a:xfrm>
          <a:prstGeom prst="rect">
            <a:avLst/>
          </a:prstGeom>
          <a:noFill/>
          <a:extLst>
            <a:ext uri="{909E8E84-426E-40DD-AFC4-6F175D3DCCD1}">
              <a14:hiddenFill xmlns:a14="http://schemas.microsoft.com/office/drawing/2010/main">
                <a:solidFill>
                  <a:srgbClr val="FFFFFF"/>
                </a:solidFill>
              </a14:hiddenFill>
            </a:ext>
          </a:extLst>
        </p:spPr>
      </p:pic>
      <p:sp>
        <p:nvSpPr>
          <p:cNvPr id="21" name="Flowchart: Magnetic Disk 20"/>
          <p:cNvSpPr/>
          <p:nvPr/>
        </p:nvSpPr>
        <p:spPr bwMode="auto">
          <a:xfrm>
            <a:off x="8146300" y="2846864"/>
            <a:ext cx="1422400" cy="1889760"/>
          </a:xfrm>
          <a:prstGeom prst="flowChartMagneticDisk">
            <a:avLst/>
          </a:prstGeom>
          <a:solidFill>
            <a:srgbClr val="FFFFFF">
              <a:alpha val="0"/>
            </a:srgbClr>
          </a:solidFill>
          <a:ln w="6350">
            <a:solidFill>
              <a:srgbClr val="0018A8"/>
            </a:solidFill>
            <a:miter lim="800000"/>
            <a:headEnd/>
            <a:tailEnd/>
          </a:ln>
        </p:spPr>
        <p:txBody>
          <a:bodyPr lIns="100913" tIns="50457" rIns="100913" bIns="50457" rtlCol="0" anchor="ctr">
            <a:noAutofit/>
          </a:bodyPr>
          <a:lstStyle/>
          <a:p>
            <a:pPr algn="ctr" defTabSz="963613" eaLnBrk="0" hangingPunct="0">
              <a:tabLst>
                <a:tab pos="1257300" algn="l"/>
              </a:tabLst>
            </a:pPr>
            <a:endParaRPr lang="en-GB" dirty="0" err="1" smtClean="0">
              <a:solidFill>
                <a:srgbClr val="FFFFFF"/>
              </a:solidFill>
              <a:latin typeface="+mn-lt"/>
            </a:endParaRPr>
          </a:p>
        </p:txBody>
      </p:sp>
      <p:cxnSp>
        <p:nvCxnSpPr>
          <p:cNvPr id="24" name="Straight Connector 23"/>
          <p:cNvCxnSpPr/>
          <p:nvPr/>
        </p:nvCxnSpPr>
        <p:spPr bwMode="auto">
          <a:xfrm>
            <a:off x="345440" y="1486041"/>
            <a:ext cx="1371600" cy="0"/>
          </a:xfrm>
          <a:prstGeom prst="line">
            <a:avLst/>
          </a:prstGeom>
          <a:ln>
            <a:prstDash val="lgDash"/>
            <a:headEnd/>
            <a:tailE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auto">
          <a:xfrm>
            <a:off x="8016241" y="1486041"/>
            <a:ext cx="1371600" cy="0"/>
          </a:xfrm>
          <a:prstGeom prst="line">
            <a:avLst/>
          </a:prstGeom>
          <a:ln>
            <a:prstDash val="lgDash"/>
            <a:headEnd/>
            <a:tailE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auto">
          <a:xfrm>
            <a:off x="2438400" y="1486041"/>
            <a:ext cx="4947920" cy="0"/>
          </a:xfrm>
          <a:prstGeom prst="line">
            <a:avLst/>
          </a:prstGeom>
          <a:ln>
            <a:prstDash val="lgDash"/>
            <a:headEnd/>
            <a:tailEnd/>
          </a:ln>
        </p:spPr>
        <p:style>
          <a:lnRef idx="1">
            <a:schemeClr val="accent1"/>
          </a:lnRef>
          <a:fillRef idx="0">
            <a:schemeClr val="accent1"/>
          </a:fillRef>
          <a:effectRef idx="0">
            <a:schemeClr val="accent1"/>
          </a:effectRef>
          <a:fontRef idx="minor">
            <a:schemeClr val="tx1"/>
          </a:fontRef>
        </p:style>
      </p:cxnSp>
      <p:pic>
        <p:nvPicPr>
          <p:cNvPr id="13318" name="Picture 6" descr="Image result for jackson jav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4070" y="1511564"/>
            <a:ext cx="2361676" cy="2209311"/>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Image result for dock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75211" y="1261293"/>
            <a:ext cx="2846604" cy="2539659"/>
          </a:xfrm>
          <a:prstGeom prst="rect">
            <a:avLst/>
          </a:prstGeom>
          <a:noFill/>
          <a:extLst>
            <a:ext uri="{909E8E84-426E-40DD-AFC4-6F175D3DCCD1}">
              <a14:hiddenFill xmlns:a14="http://schemas.microsoft.com/office/drawing/2010/main">
                <a:solidFill>
                  <a:srgbClr val="FFFFFF"/>
                </a:solidFill>
              </a14:hiddenFill>
            </a:ext>
          </a:extLst>
        </p:spPr>
      </p:pic>
      <p:pic>
        <p:nvPicPr>
          <p:cNvPr id="13322" name="Picture 10" descr="Image result for tomca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2" y="4025700"/>
            <a:ext cx="2419667" cy="2419667"/>
          </a:xfrm>
          <a:prstGeom prst="rect">
            <a:avLst/>
          </a:prstGeom>
          <a:noFill/>
          <a:extLst>
            <a:ext uri="{909E8E84-426E-40DD-AFC4-6F175D3DCCD1}">
              <a14:hiddenFill xmlns:a14="http://schemas.microsoft.com/office/drawing/2010/main">
                <a:solidFill>
                  <a:srgbClr val="FFFFFF"/>
                </a:solidFill>
              </a14:hiddenFill>
            </a:ext>
          </a:extLst>
        </p:spPr>
      </p:pic>
      <p:pic>
        <p:nvPicPr>
          <p:cNvPr id="13324" name="Picture 12" descr="Image result for bootstra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4215" y="3238198"/>
            <a:ext cx="1107090" cy="1107091"/>
          </a:xfrm>
          <a:prstGeom prst="rect">
            <a:avLst/>
          </a:prstGeom>
          <a:noFill/>
          <a:extLst>
            <a:ext uri="{909E8E84-426E-40DD-AFC4-6F175D3DCCD1}">
              <a14:hiddenFill xmlns:a14="http://schemas.microsoft.com/office/drawing/2010/main">
                <a:solidFill>
                  <a:srgbClr val="FFFFFF"/>
                </a:solidFill>
              </a14:hiddenFill>
            </a:ext>
          </a:extLst>
        </p:spPr>
      </p:pic>
      <p:pic>
        <p:nvPicPr>
          <p:cNvPr id="13326" name="Picture 14" descr="Image result for d3j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320" y="4494449"/>
            <a:ext cx="1810281" cy="1357711"/>
          </a:xfrm>
          <a:prstGeom prst="rect">
            <a:avLst/>
          </a:prstGeom>
          <a:noFill/>
          <a:extLst>
            <a:ext uri="{909E8E84-426E-40DD-AFC4-6F175D3DCCD1}">
              <a14:hiddenFill xmlns:a14="http://schemas.microsoft.com/office/drawing/2010/main">
                <a:solidFill>
                  <a:srgbClr val="FFFFFF"/>
                </a:solidFill>
              </a14:hiddenFill>
            </a:ext>
          </a:extLst>
        </p:spPr>
      </p:pic>
      <p:pic>
        <p:nvPicPr>
          <p:cNvPr id="13328" name="Picture 16" descr="Image result for angula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067" y="1531154"/>
            <a:ext cx="1452508" cy="1452508"/>
          </a:xfrm>
          <a:prstGeom prst="rect">
            <a:avLst/>
          </a:prstGeom>
          <a:noFill/>
          <a:extLst>
            <a:ext uri="{909E8E84-426E-40DD-AFC4-6F175D3DCCD1}">
              <a14:hiddenFill xmlns:a14="http://schemas.microsoft.com/office/drawing/2010/main">
                <a:solidFill>
                  <a:srgbClr val="FFFFFF"/>
                </a:solidFill>
              </a14:hiddenFill>
            </a:ext>
          </a:extLst>
        </p:spPr>
      </p:pic>
      <p:pic>
        <p:nvPicPr>
          <p:cNvPr id="13332" name="Picture 20" descr="Image result for java"/>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79896" y="4106227"/>
            <a:ext cx="1234534" cy="2258168"/>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Related imag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13181" y="48768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840488"/>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269875" y="1721181"/>
            <a:ext cx="9537700" cy="4741200"/>
          </a:xfrm>
        </p:spPr>
        <p:txBody>
          <a:bodyPr/>
          <a:lstStyle/>
          <a:p>
            <a:pPr algn="ctr"/>
            <a:r>
              <a:rPr lang="en-US" sz="2800" dirty="0" smtClean="0"/>
              <a:t>Agile Development Methodology</a:t>
            </a:r>
          </a:p>
          <a:p>
            <a:pPr algn="ctr"/>
            <a:endParaRPr lang="en-US" sz="2800" dirty="0"/>
          </a:p>
          <a:p>
            <a:pPr algn="ctr"/>
            <a:r>
              <a:rPr lang="en-US" sz="2800" dirty="0" smtClean="0"/>
              <a:t>Time Management</a:t>
            </a:r>
          </a:p>
          <a:p>
            <a:pPr algn="ctr"/>
            <a:endParaRPr lang="en-US" sz="2800" dirty="0"/>
          </a:p>
          <a:p>
            <a:pPr algn="ctr"/>
            <a:r>
              <a:rPr lang="en-US" sz="2800" dirty="0" smtClean="0"/>
              <a:t>Role Switching</a:t>
            </a:r>
          </a:p>
          <a:p>
            <a:pPr algn="ctr"/>
            <a:endParaRPr lang="en-US" sz="2800" dirty="0" smtClean="0"/>
          </a:p>
          <a:p>
            <a:pPr algn="ctr"/>
            <a:r>
              <a:rPr lang="en-US" sz="2800" dirty="0" smtClean="0"/>
              <a:t>Testing &amp; Development Approach</a:t>
            </a:r>
            <a:endParaRPr lang="en-US" sz="2800" dirty="0"/>
          </a:p>
          <a:p>
            <a:pPr algn="ctr"/>
            <a:endParaRPr lang="en-US" sz="2800" dirty="0" smtClean="0"/>
          </a:p>
          <a:p>
            <a:pPr algn="ctr"/>
            <a:endParaRPr lang="en-US" sz="2800" dirty="0"/>
          </a:p>
          <a:p>
            <a:pPr algn="ctr"/>
            <a:endParaRPr lang="en-US" sz="2800" dirty="0" smtClean="0"/>
          </a:p>
          <a:p>
            <a:pPr algn="ctr"/>
            <a:endParaRPr lang="en-US" sz="2800" dirty="0"/>
          </a:p>
          <a:p>
            <a:pPr algn="ctr"/>
            <a:endParaRPr lang="en-US" sz="2800" dirty="0" smtClean="0"/>
          </a:p>
          <a:p>
            <a:pPr algn="ctr"/>
            <a:endParaRPr lang="en-US" sz="2800" dirty="0" smtClean="0"/>
          </a:p>
          <a:p>
            <a:pPr algn="ctr"/>
            <a:endParaRPr lang="en-US" sz="2800" dirty="0"/>
          </a:p>
          <a:p>
            <a:pPr algn="ctr"/>
            <a:endParaRPr lang="en-US" sz="2800" dirty="0" smtClean="0"/>
          </a:p>
          <a:p>
            <a:pPr algn="ctr"/>
            <a:endParaRPr lang="en-US" sz="2800" dirty="0" smtClean="0"/>
          </a:p>
          <a:p>
            <a:pPr algn="ctr"/>
            <a:endParaRPr lang="en-US" sz="2800" dirty="0"/>
          </a:p>
        </p:txBody>
      </p:sp>
      <p:sp>
        <p:nvSpPr>
          <p:cNvPr id="3" name="Title 2"/>
          <p:cNvSpPr>
            <a:spLocks noGrp="1"/>
          </p:cNvSpPr>
          <p:nvPr>
            <p:ph type="title"/>
          </p:nvPr>
        </p:nvSpPr>
        <p:spPr/>
        <p:txBody>
          <a:bodyPr/>
          <a:lstStyle/>
          <a:p>
            <a:r>
              <a:rPr lang="en-GB" dirty="0" smtClean="0"/>
              <a:t>Lessons Learned</a:t>
            </a:r>
            <a:endParaRPr lang="en-GB" dirty="0"/>
          </a:p>
        </p:txBody>
      </p:sp>
      <p:sp>
        <p:nvSpPr>
          <p:cNvPr id="4" name="Slide Number Placeholder 3"/>
          <p:cNvSpPr>
            <a:spLocks noGrp="1"/>
          </p:cNvSpPr>
          <p:nvPr>
            <p:ph type="sldNum" sz="quarter" idx="4"/>
          </p:nvPr>
        </p:nvSpPr>
        <p:spPr>
          <a:prstGeom prst="rect">
            <a:avLst/>
          </a:prstGeom>
        </p:spPr>
        <p:txBody>
          <a:bodyPr/>
          <a:lstStyle/>
          <a:p>
            <a:pPr>
              <a:defRPr/>
            </a:pPr>
            <a:fld id="{550597B0-CBD5-48FA-A9DF-AC34A6F473F4}" type="slidenum">
              <a:rPr lang="en-US" smtClean="0"/>
              <a:pPr>
                <a:defRPr/>
              </a:pPr>
              <a:t>6</a:t>
            </a:fld>
            <a:endParaRPr lang="en-US" dirty="0"/>
          </a:p>
        </p:txBody>
      </p:sp>
      <p:cxnSp>
        <p:nvCxnSpPr>
          <p:cNvPr id="6" name="Straight Connector 5"/>
          <p:cNvCxnSpPr/>
          <p:nvPr/>
        </p:nvCxnSpPr>
        <p:spPr bwMode="auto">
          <a:xfrm>
            <a:off x="269875" y="802640"/>
            <a:ext cx="7350125" cy="0"/>
          </a:xfrm>
          <a:prstGeom prst="line">
            <a:avLst/>
          </a:prstGeom>
          <a:noFill/>
          <a:ln w="12700">
            <a:solidFill>
              <a:schemeClr val="tx1"/>
            </a:solidFill>
            <a:round/>
            <a:headEnd/>
            <a:tailEnd/>
          </a:ln>
        </p:spPr>
      </p:cxnSp>
    </p:spTree>
    <p:extLst>
      <p:ext uri="{BB962C8B-B14F-4D97-AF65-F5344CB8AC3E}">
        <p14:creationId xmlns:p14="http://schemas.microsoft.com/office/powerpoint/2010/main" val="1045556431"/>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GB" dirty="0" smtClean="0"/>
              <a:t>Thank you!</a:t>
            </a:r>
            <a:endParaRPr lang="en-GB" dirty="0"/>
          </a:p>
        </p:txBody>
      </p:sp>
      <p:sp>
        <p:nvSpPr>
          <p:cNvPr id="3" name="Subtitle 2"/>
          <p:cNvSpPr>
            <a:spLocks noGrp="1"/>
          </p:cNvSpPr>
          <p:nvPr>
            <p:ph type="subTitle" sz="quarter" idx="1"/>
          </p:nvPr>
        </p:nvSpPr>
        <p:spPr/>
        <p:txBody>
          <a:bodyPr/>
          <a:lstStyle/>
          <a:p>
            <a:r>
              <a:rPr lang="en-GB" dirty="0" smtClean="0"/>
              <a:t>Please be back seated soon </a:t>
            </a:r>
            <a:r>
              <a:rPr lang="en-GB" dirty="0" smtClean="0">
                <a:sym typeface="Wingdings" panose="05000000000000000000" pitchFamily="2" charset="2"/>
              </a:rPr>
              <a:t></a:t>
            </a:r>
            <a:endParaRPr lang="en-GB" dirty="0"/>
          </a:p>
        </p:txBody>
      </p:sp>
      <p:graphicFrame>
        <p:nvGraphicFramePr>
          <p:cNvPr id="9" name="Diagram 8"/>
          <p:cNvGraphicFramePr/>
          <p:nvPr>
            <p:extLst>
              <p:ext uri="{D42A27DB-BD31-4B8C-83A1-F6EECF244321}">
                <p14:modId xmlns:p14="http://schemas.microsoft.com/office/powerpoint/2010/main" val="754580915"/>
              </p:ext>
            </p:extLst>
          </p:nvPr>
        </p:nvGraphicFramePr>
        <p:xfrm>
          <a:off x="1910080" y="2650273"/>
          <a:ext cx="7217591" cy="5094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8677308"/>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endParaRPr lang="en-GB"/>
          </a:p>
        </p:txBody>
      </p:sp>
      <p:sp>
        <p:nvSpPr>
          <p:cNvPr id="3" name="Subtitle 2"/>
          <p:cNvSpPr>
            <a:spLocks noGrp="1"/>
          </p:cNvSpPr>
          <p:nvPr>
            <p:ph type="subTitle" sz="quarter" idx="1"/>
          </p:nvPr>
        </p:nvSpPr>
        <p:spPr/>
        <p:txBody>
          <a:bodyPr/>
          <a:lstStyle/>
          <a:p>
            <a:endParaRPr lang="en-GB"/>
          </a:p>
        </p:txBody>
      </p:sp>
      <p:sp>
        <p:nvSpPr>
          <p:cNvPr id="4" name="Rectangle 3"/>
          <p:cNvSpPr/>
          <p:nvPr/>
        </p:nvSpPr>
        <p:spPr bwMode="auto">
          <a:xfrm>
            <a:off x="-269823" y="-119921"/>
            <a:ext cx="10478125" cy="7703409"/>
          </a:xfrm>
          <a:prstGeom prst="rect">
            <a:avLst/>
          </a:prstGeom>
          <a:ln>
            <a:headEnd/>
            <a:tailEnd/>
          </a:ln>
        </p:spPr>
        <p:style>
          <a:lnRef idx="2">
            <a:schemeClr val="dk1"/>
          </a:lnRef>
          <a:fillRef idx="1">
            <a:schemeClr val="lt1"/>
          </a:fillRef>
          <a:effectRef idx="0">
            <a:schemeClr val="dk1"/>
          </a:effectRef>
          <a:fontRef idx="minor">
            <a:schemeClr val="dk1"/>
          </a:fontRef>
        </p:style>
        <p:txBody>
          <a:bodyPr lIns="100913" tIns="50457" rIns="100913" bIns="50457" rtlCol="0" anchor="ctr">
            <a:noAutofit/>
          </a:bodyPr>
          <a:lstStyle/>
          <a:p>
            <a:pPr algn="ctr" defTabSz="963613" eaLnBrk="0" hangingPunct="0">
              <a:tabLst>
                <a:tab pos="1257300" algn="l"/>
              </a:tabLst>
            </a:pPr>
            <a:endParaRPr lang="en-GB" dirty="0" err="1" smtClean="0">
              <a:solidFill>
                <a:srgbClr val="FFFFFF"/>
              </a:solidFill>
              <a:latin typeface="+mn-lt"/>
            </a:endParaRPr>
          </a:p>
        </p:txBody>
      </p:sp>
    </p:spTree>
    <p:extLst>
      <p:ext uri="{BB962C8B-B14F-4D97-AF65-F5344CB8AC3E}">
        <p14:creationId xmlns:p14="http://schemas.microsoft.com/office/powerpoint/2010/main" val="1961701226"/>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DB Screenshow White">
  <a:themeElements>
    <a:clrScheme name="DB Screenshow White">
      <a:dk1>
        <a:srgbClr val="B4D2F0"/>
      </a:dk1>
      <a:lt1>
        <a:srgbClr val="000000"/>
      </a:lt1>
      <a:dk2>
        <a:srgbClr val="FFFFFF"/>
      </a:dk2>
      <a:lt2>
        <a:srgbClr val="8296AA"/>
      </a:lt2>
      <a:accent1>
        <a:srgbClr val="193296"/>
      </a:accent1>
      <a:accent2>
        <a:srgbClr val="0092D0"/>
      </a:accent2>
      <a:accent3>
        <a:srgbClr val="FFA005"/>
      </a:accent3>
      <a:accent4>
        <a:srgbClr val="D70032"/>
      </a:accent4>
      <a:accent5>
        <a:srgbClr val="2D962D"/>
      </a:accent5>
      <a:accent6>
        <a:srgbClr val="0055AA"/>
      </a:accent6>
      <a:hlink>
        <a:srgbClr val="961414"/>
      </a:hlink>
      <a:folHlink>
        <a:srgbClr val="379B6E"/>
      </a:folHlink>
    </a:clrScheme>
    <a:fontScheme name="Deutsche Bank 2018">
      <a:majorFont>
        <a:latin typeface="Deutsche Bank Display"/>
        <a:ea typeface="MS PGothic"/>
        <a:cs typeface=""/>
      </a:majorFont>
      <a:minorFont>
        <a:latin typeface="Deutsche Bank 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6350">
          <a:noFill/>
          <a:miter lim="800000"/>
          <a:headEnd/>
          <a:tailEnd/>
        </a:ln>
      </a:spPr>
      <a:bodyPr lIns="100913" tIns="50457" rIns="100913" bIns="50457" rtlCol="0" anchor="ctr">
        <a:noAutofit/>
      </a:bodyPr>
      <a:lstStyle>
        <a:defPPr algn="ctr" defTabSz="963613" eaLnBrk="0" hangingPunct="0">
          <a:tabLst>
            <a:tab pos="1257300" algn="l"/>
          </a:tabLst>
          <a:defRPr dirty="0" err="1" smtClean="0">
            <a:solidFill>
              <a:srgbClr val="FFFFFF"/>
            </a:solidFill>
            <a:latin typeface="+mn-lt"/>
          </a:defRPr>
        </a:defPPr>
      </a:lstStyle>
    </a:spDef>
    <a:lnDef>
      <a:spPr bwMode="auto">
        <a:noFill/>
        <a:ln w="12700">
          <a:solidFill>
            <a:schemeClr val="tx1"/>
          </a:solidFill>
          <a:round/>
          <a:headEnd/>
          <a:tailEnd/>
        </a:ln>
      </a:spPr>
      <a:bodyPr/>
      <a:lstStyle/>
    </a:lnDef>
    <a:txDef>
      <a:spPr bwMode="ltGray">
        <a:noFill/>
        <a:ln w="6350">
          <a:noFill/>
          <a:miter lim="800000"/>
          <a:headEnd/>
          <a:tailEnd/>
        </a:ln>
      </a:spPr>
      <a:bodyPr wrap="square" lIns="100913" tIns="50457" rIns="100913" bIns="50457" rtlCol="0" anchor="t" anchorCtr="0">
        <a:spAutoFit/>
      </a:bodyPr>
      <a:lstStyle>
        <a:defPPr eaLnBrk="0" hangingPunct="0">
          <a:defRPr dirty="0" err="1" smtClean="0">
            <a:latin typeface="+mn-lt"/>
          </a:defRPr>
        </a:defPPr>
      </a:lstStyle>
    </a:txDef>
  </a:objectDefaults>
  <a:extraClrSchemeLst/>
  <a:custClrLst>
    <a:custClr name="255,255,255">
      <a:srgbClr val="FFFFFF"/>
    </a:custClr>
    <a:custClr name="0,0,0">
      <a:srgbClr val="000000"/>
    </a:custClr>
    <a:custClr name="Primary Blue 25,50,150">
      <a:srgbClr val="193296"/>
    </a:custClr>
    <a:custClr name="0,146,208">
      <a:srgbClr val="0092D0"/>
    </a:custClr>
    <a:custClr name="255,160,0">
      <a:srgbClr val="FFA000"/>
    </a:custClr>
    <a:custClr name="215,0,50">
      <a:srgbClr val="D70032"/>
    </a:custClr>
    <a:custClr name="45,150,45">
      <a:srgbClr val="2D962D"/>
    </a:custClr>
    <a:custClr name="0,85,170">
      <a:srgbClr val="0055AA"/>
    </a:custClr>
    <a:custClr name="180,210,240">
      <a:srgbClr val="B4D2F0"/>
    </a:custClr>
    <a:custClr name="130,150,170">
      <a:srgbClr val="8296AA"/>
    </a:custClr>
    <a:custClr name="255,255,255">
      <a:srgbClr val="FFFFFF"/>
    </a:custClr>
    <a:custClr name="0,0,0">
      <a:srgbClr val="000000"/>
    </a:custClr>
    <a:custClr name="140,159,236">
      <a:srgbClr val="8C9FEC"/>
    </a:custClr>
    <a:custClr name="130,195,255">
      <a:srgbClr val="82C3FF"/>
    </a:custClr>
    <a:custClr name="255,217,153">
      <a:srgbClr val="FFD999"/>
    </a:custClr>
    <a:custClr name="255,141,167">
      <a:srgbClr val="FF8DA7"/>
    </a:custClr>
    <a:custClr name="158,226,158">
      <a:srgbClr val="9EE29E"/>
    </a:custClr>
    <a:custClr name="51,153,255">
      <a:srgbClr val="3399FF"/>
    </a:custClr>
    <a:custClr name="17,53,87">
      <a:srgbClr val="113557"/>
    </a:custClr>
    <a:custClr name="230,234,238">
      <a:srgbClr val="E6EAEE"/>
    </a:custClr>
    <a:custClr name="255,255,255">
      <a:srgbClr val="FFFFFF"/>
    </a:custClr>
    <a:custClr name="0,0,0">
      <a:srgbClr val="000000"/>
    </a:custClr>
    <a:custClr name="83,111,226">
      <a:srgbClr val="536FE2"/>
    </a:custClr>
    <a:custClr name="180,219,255">
      <a:srgbClr val="B4DBFF"/>
    </a:custClr>
    <a:custClr name="255,198,105">
      <a:srgbClr val="FFC669"/>
    </a:custClr>
    <a:custClr name="255,78,119">
      <a:srgbClr val="FF4E77"/>
    </a:custClr>
    <a:custClr name="110,210,110">
      <a:srgbClr val="6ED26E"/>
    </a:custClr>
    <a:custClr name="187,221,255">
      <a:srgbClr val="BBDDFF"/>
    </a:custClr>
    <a:custClr name="93,157,223">
      <a:srgbClr val="5D9DDF"/>
    </a:custClr>
    <a:custClr name="205,213,221">
      <a:srgbClr val="CDD5DD"/>
    </a:custClr>
    <a:custClr name="Branding Only 0,24,168">
      <a:srgbClr val="0018A8"/>
    </a:custClr>
    <a:custClr name="0,0,0">
      <a:srgbClr val="000000"/>
    </a:custClr>
    <a:custClr name="19,38,113">
      <a:srgbClr val="132671"/>
    </a:custClr>
    <a:custClr name="34,149,255">
      <a:srgbClr val="2295FF"/>
    </a:custClr>
    <a:custClr name="195,121,0">
      <a:srgbClr val="C37900"/>
    </a:custClr>
    <a:custClr name="161,0,38">
      <a:srgbClr val="A10026"/>
    </a:custClr>
    <a:custClr name="34,113,34">
      <a:srgbClr val="227122"/>
    </a:custClr>
    <a:custClr name="0,64,127">
      <a:srgbClr val="00407F"/>
    </a:custClr>
    <a:custClr name="35,105,175">
      <a:srgbClr val="2369AF"/>
    </a:custClr>
    <a:custClr name="61,75,89">
      <a:srgbClr val="3D4B59"/>
    </a:custClr>
    <a:custClr name="PWM Only 182,192,199">
      <a:srgbClr val="B6C0C7"/>
    </a:custClr>
    <a:custClr name="PWM Only 137,150,160">
      <a:srgbClr val="8996A0"/>
    </a:custClr>
    <a:custClr name="0,42,85">
      <a:srgbClr val="002A55"/>
    </a:custClr>
    <a:custClr name="105,167,255">
      <a:srgbClr val="69A7FF"/>
    </a:custClr>
    <a:custClr name="255,255,255">
      <a:srgbClr val="FFFFFF"/>
    </a:custClr>
    <a:custClr name="255,255,255">
      <a:srgbClr val="FFFFFF"/>
    </a:custClr>
    <a:custClr name="255,255,255">
      <a:srgbClr val="FFFFFF"/>
    </a:custClr>
    <a:custClr name="0,34,68">
      <a:srgbClr val="002244"/>
    </a:custClr>
    <a:custClr name="0,0,0">
      <a:srgbClr val="000000"/>
    </a:custClr>
    <a:custClr name="91,113,134">
      <a:srgbClr val="5B7186"/>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TotalTime>
  <Words>833</Words>
  <Application>Microsoft Office PowerPoint</Application>
  <PresentationFormat>Custom</PresentationFormat>
  <Paragraphs>222</Paragraphs>
  <Slides>21</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MS PGothic</vt:lpstr>
      <vt:lpstr>Arial</vt:lpstr>
      <vt:lpstr>arial unicode ms</vt:lpstr>
      <vt:lpstr>Calibri</vt:lpstr>
      <vt:lpstr>Deutsche Bank Display</vt:lpstr>
      <vt:lpstr>Deutsche Bank Text</vt:lpstr>
      <vt:lpstr>Garamond</vt:lpstr>
      <vt:lpstr>Times New Roman</vt:lpstr>
      <vt:lpstr>Wingdings</vt:lpstr>
      <vt:lpstr>DB Screenshow White</vt:lpstr>
      <vt:lpstr>Group C1.1: Selvyn’s favorite team</vt:lpstr>
      <vt:lpstr>Team presentation</vt:lpstr>
      <vt:lpstr>Business Methods</vt:lpstr>
      <vt:lpstr>The Stakeholders</vt:lpstr>
      <vt:lpstr>User Stories: DB Trading Team</vt:lpstr>
      <vt:lpstr>Overview: Technologies</vt:lpstr>
      <vt:lpstr>Lessons Learned</vt:lpstr>
      <vt:lpstr>Thank you!</vt:lpstr>
      <vt:lpstr>PowerPoint Presentation</vt:lpstr>
      <vt:lpstr>Data model: Snippet</vt:lpstr>
      <vt:lpstr>Requirements for the APP</vt:lpstr>
      <vt:lpstr>Module 2: PESTEL – Part 1</vt:lpstr>
      <vt:lpstr>Module 2: PESTEL – Part 2</vt:lpstr>
      <vt:lpstr>Module 3: Stakeholder Analysis – Diagram</vt:lpstr>
      <vt:lpstr>Module 3: Stakeholder Analysis – Part 1</vt:lpstr>
      <vt:lpstr>Module 3: Stakeholder Analysis – Part 2</vt:lpstr>
      <vt:lpstr>Module 3: Stakeholder Analysis – Part 3</vt:lpstr>
      <vt:lpstr>Module 3: Stakeholder Analysis – Part 4</vt:lpstr>
      <vt:lpstr>Module 4: Scope and Requirements</vt:lpstr>
      <vt:lpstr>Module 6a: Gantt Chart</vt:lpstr>
      <vt:lpstr>Module 6b: Network Diagram</vt:lpstr>
    </vt:vector>
  </TitlesOfParts>
  <Manager/>
  <Company>Deutsche Bank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Deutsche Bank screenshow template</dc:title>
  <dc:subject/>
  <dc:creator>*</dc:creator>
  <cp:keywords>For internal use only</cp:keywords>
  <dc:description/>
  <cp:lastModifiedBy>Graduate</cp:lastModifiedBy>
  <cp:revision>640</cp:revision>
  <cp:lastPrinted>2018-07-27T08:28:00Z</cp:lastPrinted>
  <dcterms:created xsi:type="dcterms:W3CDTF">2010-05-04T10:54:25Z</dcterms:created>
  <dcterms:modified xsi:type="dcterms:W3CDTF">2018-08-16T14:56:56Z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8f77b221-bc10-4678-bb7e-3132746edd93</vt:lpwstr>
  </property>
  <property fmtid="{D5CDD505-2E9C-101B-9397-08002B2CF9AE}" pid="3" name="db.comClassification">
    <vt:lpwstr>For internal use only</vt:lpwstr>
  </property>
  <property fmtid="{D5CDD505-2E9C-101B-9397-08002B2CF9AE}" pid="4" name="aliashDocumentMarking">
    <vt:lpwstr>For internal use only</vt:lpwstr>
  </property>
</Properties>
</file>