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4" r:id="rId1"/>
  </p:sldMasterIdLst>
  <p:notesMasterIdLst>
    <p:notesMasterId r:id="rId31"/>
  </p:notesMasterIdLst>
  <p:handoutMasterIdLst>
    <p:handoutMasterId r:id="rId32"/>
  </p:handoutMasterIdLst>
  <p:sldIdLst>
    <p:sldId id="416" r:id="rId2"/>
    <p:sldId id="435" r:id="rId3"/>
    <p:sldId id="436" r:id="rId4"/>
    <p:sldId id="424" r:id="rId5"/>
    <p:sldId id="425" r:id="rId6"/>
    <p:sldId id="431" r:id="rId7"/>
    <p:sldId id="437" r:id="rId8"/>
    <p:sldId id="413" r:id="rId9"/>
    <p:sldId id="438" r:id="rId10"/>
    <p:sldId id="434" r:id="rId11"/>
    <p:sldId id="426" r:id="rId12"/>
    <p:sldId id="459" r:id="rId13"/>
    <p:sldId id="461" r:id="rId14"/>
    <p:sldId id="460" r:id="rId15"/>
    <p:sldId id="441" r:id="rId16"/>
    <p:sldId id="443" r:id="rId17"/>
    <p:sldId id="450" r:id="rId18"/>
    <p:sldId id="445" r:id="rId19"/>
    <p:sldId id="446" r:id="rId20"/>
    <p:sldId id="447" r:id="rId21"/>
    <p:sldId id="449" r:id="rId22"/>
    <p:sldId id="451" r:id="rId23"/>
    <p:sldId id="442" r:id="rId24"/>
    <p:sldId id="444" r:id="rId25"/>
    <p:sldId id="455" r:id="rId26"/>
    <p:sldId id="457" r:id="rId27"/>
    <p:sldId id="458" r:id="rId28"/>
    <p:sldId id="452" r:id="rId29"/>
    <p:sldId id="453" r:id="rId30"/>
  </p:sldIdLst>
  <p:sldSz cx="10077450" cy="7583488"/>
  <p:notesSz cx="7102475" cy="10234613"/>
  <p:defaultTextStyle>
    <a:defPPr>
      <a:defRPr lang="en-US"/>
    </a:defPPr>
    <a:lvl1pPr algn="l" defTabSz="1008063" rtl="0" fontAlgn="base">
      <a:spcBef>
        <a:spcPct val="0"/>
      </a:spcBef>
      <a:spcAft>
        <a:spcPct val="0"/>
      </a:spcAft>
      <a:defRPr sz="2000" kern="1200">
        <a:solidFill>
          <a:schemeClr val="tx1"/>
        </a:solidFill>
        <a:latin typeface="Arial" charset="0"/>
        <a:ea typeface="+mn-ea"/>
        <a:cs typeface="Arial" charset="0"/>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90">
          <p15:clr>
            <a:srgbClr val="A4A3A4"/>
          </p15:clr>
        </p15:guide>
        <p15:guide id="2" orient="horz" pos="4076">
          <p15:clr>
            <a:srgbClr val="A4A3A4"/>
          </p15:clr>
        </p15:guide>
        <p15:guide id="3" orient="horz" pos="1354">
          <p15:clr>
            <a:srgbClr val="A4A3A4"/>
          </p15:clr>
        </p15:guide>
        <p15:guide id="4" orient="horz" pos="4435">
          <p15:clr>
            <a:srgbClr val="A4A3A4"/>
          </p15:clr>
        </p15:guide>
        <p15:guide id="5" orient="horz" pos="794">
          <p15:clr>
            <a:srgbClr val="A4A3A4"/>
          </p15:clr>
        </p15:guide>
        <p15:guide id="6" orient="horz" pos="341">
          <p15:clr>
            <a:srgbClr val="A4A3A4"/>
          </p15:clr>
        </p15:guide>
        <p15:guide id="7" pos="3060">
          <p15:clr>
            <a:srgbClr val="A4A3A4"/>
          </p15:clr>
        </p15:guide>
        <p15:guide id="8" pos="339">
          <p15:clr>
            <a:srgbClr val="A4A3A4"/>
          </p15:clr>
        </p15:guide>
        <p15:guide id="9" pos="3288">
          <p15:clr>
            <a:srgbClr val="A4A3A4"/>
          </p15:clr>
        </p15:guide>
        <p15:guide id="10" pos="6010">
          <p15:clr>
            <a:srgbClr val="A4A3A4"/>
          </p15:clr>
        </p15:guide>
        <p15:guide id="11" orient="horz" pos="1338">
          <p15:clr>
            <a:srgbClr val="A4A3A4"/>
          </p15:clr>
        </p15:guide>
        <p15:guide id="12" orient="horz" pos="1034">
          <p15:clr>
            <a:srgbClr val="A4A3A4"/>
          </p15:clr>
        </p15:guide>
        <p15:guide id="13" orient="horz" pos="4715">
          <p15:clr>
            <a:srgbClr val="A4A3A4"/>
          </p15:clr>
        </p15:guide>
        <p15:guide id="14" orient="horz" pos="197">
          <p15:clr>
            <a:srgbClr val="A4A3A4"/>
          </p15:clr>
        </p15:guide>
        <p15:guide id="15" pos="170">
          <p15:clr>
            <a:srgbClr val="A4A3A4"/>
          </p15:clr>
        </p15:guide>
        <p15:guide id="16" pos="6178">
          <p15:clr>
            <a:srgbClr val="A4A3A4"/>
          </p15:clr>
        </p15:guide>
        <p15:guide id="17" orient="horz" pos="4025">
          <p15:clr>
            <a:srgbClr val="A4A3A4"/>
          </p15:clr>
        </p15:guide>
        <p15:guide id="18" pos="305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D0"/>
    <a:srgbClr val="8296AA"/>
    <a:srgbClr val="0018A8"/>
    <a:srgbClr val="002244"/>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343" autoAdjust="0"/>
  </p:normalViewPr>
  <p:slideViewPr>
    <p:cSldViewPr snapToGrid="0" snapToObjects="1" showGuides="1">
      <p:cViewPr varScale="1">
        <p:scale>
          <a:sx n="66" d="100"/>
          <a:sy n="66" d="100"/>
        </p:scale>
        <p:origin x="1044" y="78"/>
      </p:cViewPr>
      <p:guideLst>
        <p:guide orient="horz" pos="1090"/>
        <p:guide orient="horz" pos="4076"/>
        <p:guide orient="horz" pos="1354"/>
        <p:guide orient="horz" pos="4435"/>
        <p:guide orient="horz" pos="794"/>
        <p:guide orient="horz" pos="341"/>
        <p:guide pos="3060"/>
        <p:guide pos="339"/>
        <p:guide pos="3288"/>
        <p:guide pos="6010"/>
        <p:guide orient="horz" pos="1338"/>
        <p:guide orient="horz" pos="1034"/>
        <p:guide orient="horz" pos="4715"/>
        <p:guide orient="horz" pos="197"/>
        <p:guide pos="170"/>
        <p:guide pos="6178"/>
        <p:guide orient="horz" pos="4025"/>
        <p:guide pos="30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1956" y="-90"/>
      </p:cViewPr>
      <p:guideLst>
        <p:guide orient="horz" pos="3224"/>
        <p:guide pos="2237"/>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4.jpg"/></Relationships>
</file>

<file path=ppt/diagrams/_rels/data3.xml.rels><?xml version="1.0" encoding="UTF-8" standalone="yes"?>
<Relationships xmlns="http://schemas.openxmlformats.org/package/2006/relationships"><Relationship Id="rId1" Type="http://schemas.openxmlformats.org/officeDocument/2006/relationships/image" Target="../media/image5.jpg"/></Relationships>
</file>

<file path=ppt/diagrams/_rels/data4.xml.rels><?xml version="1.0" encoding="UTF-8" standalone="yes"?>
<Relationships xmlns="http://schemas.openxmlformats.org/package/2006/relationships"><Relationship Id="rId1" Type="http://schemas.openxmlformats.org/officeDocument/2006/relationships/image" Target="../media/image6.jpeg"/></Relationships>
</file>

<file path=ppt/diagrams/_rels/data5.xml.rels><?xml version="1.0" encoding="UTF-8" standalone="yes"?>
<Relationships xmlns="http://schemas.openxmlformats.org/package/2006/relationships"><Relationship Id="rId1" Type="http://schemas.openxmlformats.org/officeDocument/2006/relationships/image" Target="../media/image7.jpg"/></Relationships>
</file>

<file path=ppt/diagrams/_rels/data6.xml.rels><?xml version="1.0" encoding="UTF-8" standalone="yes"?>
<Relationships xmlns="http://schemas.openxmlformats.org/package/2006/relationships"><Relationship Id="rId1" Type="http://schemas.openxmlformats.org/officeDocument/2006/relationships/image" Target="../media/image8.jpg"/></Relationships>
</file>

<file path=ppt/diagrams/_rels/data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image" Target="../media/image21.jpeg"/><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1" Type="http://schemas.openxmlformats.org/officeDocument/2006/relationships/image" Target="../media/image8.jpg"/></Relationships>
</file>

<file path=ppt/diagrams/_rels/drawing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g"/><Relationship Id="rId1" Type="http://schemas.openxmlformats.org/officeDocument/2006/relationships/image" Target="../media/image21.jpeg"/><Relationship Id="rId6" Type="http://schemas.openxmlformats.org/officeDocument/2006/relationships/image" Target="../media/image3.jpg"/><Relationship Id="rId5" Type="http://schemas.openxmlformats.org/officeDocument/2006/relationships/image" Target="../media/image5.jp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6B44ED-7F11-43E4-8D58-2C61CA83AECE}" type="doc">
      <dgm:prSet loTypeId="urn:microsoft.com/office/officeart/2008/layout/HexagonCluster" loCatId="picture" qsTypeId="urn:microsoft.com/office/officeart/2005/8/quickstyle/3d1" qsCatId="3D" csTypeId="urn:microsoft.com/office/officeart/2005/8/colors/accent0_2" csCatId="mainScheme" phldr="1"/>
      <dgm:spPr/>
      <dgm:t>
        <a:bodyPr/>
        <a:lstStyle/>
        <a:p>
          <a:endParaRPr lang="en-US"/>
        </a:p>
      </dgm:t>
    </dgm:pt>
    <dgm:pt modelId="{504411A1-A572-4984-A1EF-42B11E48F20F}">
      <dgm:prSet/>
      <dgm:spPr/>
      <dgm:t>
        <a:bodyPr/>
        <a:lstStyle/>
        <a:p>
          <a:r>
            <a:rPr lang="en-US" dirty="0" smtClean="0"/>
            <a:t>IT</a:t>
          </a:r>
          <a:endParaRPr lang="en-US" dirty="0"/>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9499F4CE-D4DB-4D64-91BD-FE181B67DA06}">
      <dgm:prSet/>
      <dgm:spPr/>
      <dgm:t>
        <a:bodyPr/>
        <a:lstStyle/>
        <a:p>
          <a:r>
            <a:rPr lang="en-US" dirty="0" smtClean="0"/>
            <a:t>FUN</a:t>
          </a:r>
          <a:endParaRPr lang="en-US" dirty="0"/>
        </a:p>
      </dgm:t>
    </dgm:pt>
    <dgm:pt modelId="{772138E4-83A7-44EA-974F-BB992C1721F8}" type="sibTrans" cxnId="{67403E5A-DAD2-4AA1-B76C-FFE3F20CDB08}">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676D51AB-5837-4EDE-87E8-0B732DA6F073}" type="parTrans" cxnId="{67403E5A-DAD2-4AA1-B76C-FFE3F20CDB08}">
      <dgm:prSet/>
      <dgm:spPr/>
      <dgm:t>
        <a:bodyPr/>
        <a:lstStyle/>
        <a:p>
          <a:endParaRPr lang="en-US"/>
        </a:p>
      </dgm:t>
    </dgm:pt>
    <dgm:pt modelId="{3C455682-84BB-4873-BE0C-5BD5A4986099}">
      <dgm:prSet/>
      <dgm:spPr/>
      <dgm:t>
        <a:bodyPr/>
        <a:lstStyle/>
        <a:p>
          <a:r>
            <a:rPr lang="en-GB" b="1" i="0" dirty="0" smtClean="0"/>
            <a:t>TGIF</a:t>
          </a:r>
          <a:endParaRPr lang="en-US" dirty="0"/>
        </a:p>
      </dgm:t>
    </dgm:pt>
    <dgm:pt modelId="{BF0E6225-0D05-42A4-8E37-7AE2DA55D059}" type="sibTrans" cxnId="{E0591D75-E9AF-44D0-8D82-17F27EBEB0A7}">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6217F215-8DBA-4435-9268-9A6BA394862B}" type="parTrans" cxnId="{E0591D75-E9AF-44D0-8D82-17F27EBEB0A7}">
      <dgm:prSet/>
      <dgm:spPr/>
      <dgm:t>
        <a:bodyPr/>
        <a:lstStyle/>
        <a:p>
          <a:endParaRPr lang="en-US"/>
        </a:p>
      </dgm:t>
    </dgm:pt>
    <dgm:pt modelId="{1FFB1626-3585-4188-B195-0AE4850AB609}">
      <dgm:prSet/>
      <dgm:spPr/>
      <dgm:t>
        <a:bodyPr/>
        <a:lstStyle/>
        <a:p>
          <a:r>
            <a:rPr lang="en-US" dirty="0" smtClean="0"/>
            <a:t>DB</a:t>
          </a:r>
          <a:endParaRPr lang="en-US" dirty="0"/>
        </a:p>
      </dgm:t>
    </dgm:pt>
    <dgm:pt modelId="{4425CD34-1770-4599-9DD5-8C8F9D0E67E5}" type="sibTrans" cxnId="{AFA53B7C-B7F1-4FD6-8751-345E2FCB984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DA2F3A5F-D674-43C5-976A-EC87D75F5061}" type="parTrans" cxnId="{AFA53B7C-B7F1-4FD6-8751-345E2FCB984B}">
      <dgm:prSet/>
      <dgm:spPr/>
      <dgm:t>
        <a:bodyPr/>
        <a:lstStyle/>
        <a:p>
          <a:endParaRPr lang="en-US"/>
        </a:p>
      </dgm:t>
    </dgm:pt>
    <dgm:pt modelId="{32C21459-BCCA-41FF-BC75-E7C4440594CB}">
      <dgm:prSet/>
      <dgm:spPr/>
      <dgm:t>
        <a:bodyPr/>
        <a:lstStyle/>
        <a:p>
          <a:r>
            <a:rPr lang="az-Cyrl-AZ" b="0" i="0" dirty="0" smtClean="0"/>
            <a:t>борщ</a:t>
          </a:r>
          <a:endParaRPr lang="en-US" dirty="0"/>
        </a:p>
      </dgm:t>
    </dgm:pt>
    <dgm:pt modelId="{9B36EC95-E1B4-407B-BC27-4AC9D17B70E4}" type="sibTrans" cxnId="{9B5218EA-B4A8-40B8-94F0-D3D47FA21F86}">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56ABE32-4843-4073-AD4A-612EEDF643CB}" type="parTrans" cxnId="{9B5218EA-B4A8-40B8-94F0-D3D47FA21F86}">
      <dgm:prSet/>
      <dgm:spPr/>
      <dgm:t>
        <a:bodyPr/>
        <a:lstStyle/>
        <a:p>
          <a:endParaRPr lang="en-US"/>
        </a:p>
      </dgm:t>
    </dgm:pt>
    <dgm:pt modelId="{CE85A9DF-8C71-49A7-866A-463E67B7C332}">
      <dgm:prSet/>
      <dgm:spPr/>
      <dgm:t>
        <a:bodyPr/>
        <a:lstStyle/>
        <a:p>
          <a:r>
            <a:rPr lang="en-US" dirty="0" smtClean="0"/>
            <a:t>LONDON</a:t>
          </a:r>
          <a:endParaRPr lang="en-US" dirty="0"/>
        </a:p>
      </dgm:t>
    </dgm:pt>
    <dgm:pt modelId="{C5A5A4BA-5D94-4994-9582-3B36F4C6F198}" type="sibTrans" cxnId="{6C8D42C6-8D90-41F8-BD8F-5C9A477A6112}">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F93AA3A1-770B-405B-8D70-1753770EB487}" type="parTrans" cxnId="{6C8D42C6-8D90-41F8-BD8F-5C9A477A6112}">
      <dgm:prSet/>
      <dgm:spPr/>
      <dgm:t>
        <a:bodyPr/>
        <a:lstStyle/>
        <a:p>
          <a:endParaRPr lang="en-US"/>
        </a:p>
      </dgm:t>
    </dgm:pt>
    <dgm:pt modelId="{F8DE1497-6C31-4E2D-ACD8-544BA58F38EF}" type="pres">
      <dgm:prSet presAssocID="{CE6B44ED-7F11-43E4-8D58-2C61CA83AECE}" presName="Name0" presStyleCnt="0">
        <dgm:presLayoutVars>
          <dgm:chMax val="21"/>
          <dgm:chPref val="21"/>
        </dgm:presLayoutVars>
      </dgm:prSet>
      <dgm:spPr/>
      <dgm:t>
        <a:bodyPr/>
        <a:lstStyle/>
        <a:p>
          <a:endParaRPr lang="en-US"/>
        </a:p>
      </dgm:t>
    </dgm:pt>
    <dgm:pt modelId="{D411FB06-267A-4185-9C9E-CE4D4D8F3E1B}" type="pres">
      <dgm:prSet presAssocID="{504411A1-A572-4984-A1EF-42B11E48F20F}" presName="text1" presStyleCnt="0"/>
      <dgm:spPr/>
      <dgm:t>
        <a:bodyPr/>
        <a:lstStyle/>
        <a:p>
          <a:endParaRPr lang="en-US"/>
        </a:p>
      </dgm:t>
    </dgm:pt>
    <dgm:pt modelId="{E35D93B4-61EB-4FD3-A6DF-721B28ED366B}" type="pres">
      <dgm:prSet presAssocID="{504411A1-A572-4984-A1EF-42B11E48F20F}" presName="textRepeatNode" presStyleLbl="alignNode1" presStyleIdx="0" presStyleCnt="6">
        <dgm:presLayoutVars>
          <dgm:chMax val="0"/>
          <dgm:chPref val="0"/>
          <dgm:bulletEnabled val="1"/>
        </dgm:presLayoutVars>
      </dgm:prSet>
      <dgm:spPr/>
      <dgm:t>
        <a:bodyPr/>
        <a:lstStyle/>
        <a:p>
          <a:endParaRPr lang="en-US"/>
        </a:p>
      </dgm:t>
    </dgm:pt>
    <dgm:pt modelId="{857A6512-BF85-4FE2-A2B3-495C8FA19129}" type="pres">
      <dgm:prSet presAssocID="{504411A1-A572-4984-A1EF-42B11E48F20F}" presName="textaccent1" presStyleCnt="0"/>
      <dgm:spPr/>
      <dgm:t>
        <a:bodyPr/>
        <a:lstStyle/>
        <a:p>
          <a:endParaRPr lang="en-US"/>
        </a:p>
      </dgm:t>
    </dgm:pt>
    <dgm:pt modelId="{17ACBD45-3D82-42AE-BC12-1E0AFADCFE81}" type="pres">
      <dgm:prSet presAssocID="{504411A1-A572-4984-A1EF-42B11E48F20F}" presName="accentRepeatNode" presStyleLbl="solidAlignAcc1" presStyleIdx="0" presStyleCnt="12"/>
      <dgm:spPr/>
      <dgm:t>
        <a:bodyPr/>
        <a:lstStyle/>
        <a:p>
          <a:endParaRPr lang="en-US"/>
        </a:p>
      </dgm:t>
    </dgm:pt>
    <dgm:pt modelId="{F9FF60D0-898F-4CC8-9BD9-52728DFF40D4}" type="pres">
      <dgm:prSet presAssocID="{D6E2285B-8BC2-4BEB-872D-D7182C52F966}" presName="image1" presStyleCnt="0"/>
      <dgm:spPr/>
      <dgm:t>
        <a:bodyPr/>
        <a:lstStyle/>
        <a:p>
          <a:endParaRPr lang="en-US"/>
        </a:p>
      </dgm:t>
    </dgm:pt>
    <dgm:pt modelId="{DC191E6F-0790-468B-B712-DD185CBAC9E8}" type="pres">
      <dgm:prSet presAssocID="{D6E2285B-8BC2-4BEB-872D-D7182C52F966}" presName="imageRepeatNode" presStyleLbl="alignAcc1" presStyleIdx="0" presStyleCnt="6"/>
      <dgm:spPr/>
      <dgm:t>
        <a:bodyPr/>
        <a:lstStyle/>
        <a:p>
          <a:endParaRPr lang="en-US"/>
        </a:p>
      </dgm:t>
    </dgm:pt>
    <dgm:pt modelId="{0C23A4F5-3292-47D0-A686-2BDD722E8777}" type="pres">
      <dgm:prSet presAssocID="{D6E2285B-8BC2-4BEB-872D-D7182C52F966}" presName="imageaccent1" presStyleCnt="0"/>
      <dgm:spPr/>
      <dgm:t>
        <a:bodyPr/>
        <a:lstStyle/>
        <a:p>
          <a:endParaRPr lang="en-US"/>
        </a:p>
      </dgm:t>
    </dgm:pt>
    <dgm:pt modelId="{1BE3794A-3CA1-4652-8A9D-9A5D54678C51}" type="pres">
      <dgm:prSet presAssocID="{D6E2285B-8BC2-4BEB-872D-D7182C52F966}" presName="accentRepeatNode" presStyleLbl="solidAlignAcc1" presStyleIdx="1" presStyleCnt="12"/>
      <dgm:spPr/>
      <dgm:t>
        <a:bodyPr/>
        <a:lstStyle/>
        <a:p>
          <a:endParaRPr lang="en-US"/>
        </a:p>
      </dgm:t>
    </dgm:pt>
    <dgm:pt modelId="{BA3240A3-152C-4B0A-9406-3D05AE235E70}" type="pres">
      <dgm:prSet presAssocID="{9499F4CE-D4DB-4D64-91BD-FE181B67DA06}" presName="text2" presStyleCnt="0"/>
      <dgm:spPr/>
      <dgm:t>
        <a:bodyPr/>
        <a:lstStyle/>
        <a:p>
          <a:endParaRPr lang="en-US"/>
        </a:p>
      </dgm:t>
    </dgm:pt>
    <dgm:pt modelId="{F2828E01-C1C1-47FC-A40F-6755C2907D4A}" type="pres">
      <dgm:prSet presAssocID="{9499F4CE-D4DB-4D64-91BD-FE181B67DA06}" presName="textRepeatNode" presStyleLbl="alignNode1" presStyleIdx="1" presStyleCnt="6">
        <dgm:presLayoutVars>
          <dgm:chMax val="0"/>
          <dgm:chPref val="0"/>
          <dgm:bulletEnabled val="1"/>
        </dgm:presLayoutVars>
      </dgm:prSet>
      <dgm:spPr/>
      <dgm:t>
        <a:bodyPr/>
        <a:lstStyle/>
        <a:p>
          <a:endParaRPr lang="en-US"/>
        </a:p>
      </dgm:t>
    </dgm:pt>
    <dgm:pt modelId="{751BC91D-925A-4C87-A8A6-AB1B2A984CE0}" type="pres">
      <dgm:prSet presAssocID="{9499F4CE-D4DB-4D64-91BD-FE181B67DA06}" presName="textaccent2" presStyleCnt="0"/>
      <dgm:spPr/>
      <dgm:t>
        <a:bodyPr/>
        <a:lstStyle/>
        <a:p>
          <a:endParaRPr lang="en-US"/>
        </a:p>
      </dgm:t>
    </dgm:pt>
    <dgm:pt modelId="{BF3B43DA-2867-43B2-AEB1-C3263E2C31DF}" type="pres">
      <dgm:prSet presAssocID="{9499F4CE-D4DB-4D64-91BD-FE181B67DA06}" presName="accentRepeatNode" presStyleLbl="solidAlignAcc1" presStyleIdx="2" presStyleCnt="12"/>
      <dgm:spPr/>
      <dgm:t>
        <a:bodyPr/>
        <a:lstStyle/>
        <a:p>
          <a:endParaRPr lang="en-US"/>
        </a:p>
      </dgm:t>
    </dgm:pt>
    <dgm:pt modelId="{2FDA1A2F-069F-48A1-83B4-9336998ED2FE}" type="pres">
      <dgm:prSet presAssocID="{772138E4-83A7-44EA-974F-BB992C1721F8}" presName="image2" presStyleCnt="0"/>
      <dgm:spPr/>
      <dgm:t>
        <a:bodyPr/>
        <a:lstStyle/>
        <a:p>
          <a:endParaRPr lang="en-US"/>
        </a:p>
      </dgm:t>
    </dgm:pt>
    <dgm:pt modelId="{DFCBF47B-3C30-4D72-B734-E7580944FAC9}" type="pres">
      <dgm:prSet presAssocID="{772138E4-83A7-44EA-974F-BB992C1721F8}" presName="imageRepeatNode" presStyleLbl="alignAcc1" presStyleIdx="1" presStyleCnt="6"/>
      <dgm:spPr/>
      <dgm:t>
        <a:bodyPr/>
        <a:lstStyle/>
        <a:p>
          <a:endParaRPr lang="en-US"/>
        </a:p>
      </dgm:t>
    </dgm:pt>
    <dgm:pt modelId="{E8B4CE3B-6C5E-48B0-B475-4D4E1AEBB6B7}" type="pres">
      <dgm:prSet presAssocID="{772138E4-83A7-44EA-974F-BB992C1721F8}" presName="imageaccent2" presStyleCnt="0"/>
      <dgm:spPr/>
      <dgm:t>
        <a:bodyPr/>
        <a:lstStyle/>
        <a:p>
          <a:endParaRPr lang="en-US"/>
        </a:p>
      </dgm:t>
    </dgm:pt>
    <dgm:pt modelId="{F780665C-FE2D-41BF-B0FC-D2909AF6B9DB}" type="pres">
      <dgm:prSet presAssocID="{772138E4-83A7-44EA-974F-BB992C1721F8}" presName="accentRepeatNode" presStyleLbl="solidAlignAcc1" presStyleIdx="3" presStyleCnt="12"/>
      <dgm:spPr/>
      <dgm:t>
        <a:bodyPr/>
        <a:lstStyle/>
        <a:p>
          <a:endParaRPr lang="en-US"/>
        </a:p>
      </dgm:t>
    </dgm:pt>
    <dgm:pt modelId="{19F1F57C-215F-4225-B716-AEF335CE0657}" type="pres">
      <dgm:prSet presAssocID="{CE85A9DF-8C71-49A7-866A-463E67B7C332}" presName="text3" presStyleCnt="0"/>
      <dgm:spPr/>
      <dgm:t>
        <a:bodyPr/>
        <a:lstStyle/>
        <a:p>
          <a:endParaRPr lang="en-US"/>
        </a:p>
      </dgm:t>
    </dgm:pt>
    <dgm:pt modelId="{6F8D5360-3A57-43F0-B04C-C13BDE503D8D}" type="pres">
      <dgm:prSet presAssocID="{CE85A9DF-8C71-49A7-866A-463E67B7C332}" presName="textRepeatNode" presStyleLbl="alignNode1" presStyleIdx="2" presStyleCnt="6">
        <dgm:presLayoutVars>
          <dgm:chMax val="0"/>
          <dgm:chPref val="0"/>
          <dgm:bulletEnabled val="1"/>
        </dgm:presLayoutVars>
      </dgm:prSet>
      <dgm:spPr/>
      <dgm:t>
        <a:bodyPr/>
        <a:lstStyle/>
        <a:p>
          <a:endParaRPr lang="en-US"/>
        </a:p>
      </dgm:t>
    </dgm:pt>
    <dgm:pt modelId="{8606C9C5-A62B-48EC-9CBC-002D7297CB41}" type="pres">
      <dgm:prSet presAssocID="{CE85A9DF-8C71-49A7-866A-463E67B7C332}" presName="textaccent3" presStyleCnt="0"/>
      <dgm:spPr/>
      <dgm:t>
        <a:bodyPr/>
        <a:lstStyle/>
        <a:p>
          <a:endParaRPr lang="en-US"/>
        </a:p>
      </dgm:t>
    </dgm:pt>
    <dgm:pt modelId="{66379323-4B28-4144-8162-E6477E6DEF27}" type="pres">
      <dgm:prSet presAssocID="{CE85A9DF-8C71-49A7-866A-463E67B7C332}" presName="accentRepeatNode" presStyleLbl="solidAlignAcc1" presStyleIdx="4" presStyleCnt="12"/>
      <dgm:spPr/>
      <dgm:t>
        <a:bodyPr/>
        <a:lstStyle/>
        <a:p>
          <a:endParaRPr lang="en-US"/>
        </a:p>
      </dgm:t>
    </dgm:pt>
    <dgm:pt modelId="{F62A45F0-4991-42E4-B14D-432919C35409}" type="pres">
      <dgm:prSet presAssocID="{C5A5A4BA-5D94-4994-9582-3B36F4C6F198}" presName="image3" presStyleCnt="0"/>
      <dgm:spPr/>
      <dgm:t>
        <a:bodyPr/>
        <a:lstStyle/>
        <a:p>
          <a:endParaRPr lang="en-US"/>
        </a:p>
      </dgm:t>
    </dgm:pt>
    <dgm:pt modelId="{10D6A361-AEBA-46E2-ACB1-12E909CD5831}" type="pres">
      <dgm:prSet presAssocID="{C5A5A4BA-5D94-4994-9582-3B36F4C6F198}" presName="imageRepeatNode" presStyleLbl="alignAcc1" presStyleIdx="2" presStyleCnt="6"/>
      <dgm:spPr/>
      <dgm:t>
        <a:bodyPr/>
        <a:lstStyle/>
        <a:p>
          <a:endParaRPr lang="en-US"/>
        </a:p>
      </dgm:t>
    </dgm:pt>
    <dgm:pt modelId="{EF80F2E0-0B9E-46D9-996B-A90E011014CF}" type="pres">
      <dgm:prSet presAssocID="{C5A5A4BA-5D94-4994-9582-3B36F4C6F198}" presName="imageaccent3" presStyleCnt="0"/>
      <dgm:spPr/>
      <dgm:t>
        <a:bodyPr/>
        <a:lstStyle/>
        <a:p>
          <a:endParaRPr lang="en-US"/>
        </a:p>
      </dgm:t>
    </dgm:pt>
    <dgm:pt modelId="{ED7CD1B3-55DA-486D-9E6E-A3504C4120D8}" type="pres">
      <dgm:prSet presAssocID="{C5A5A4BA-5D94-4994-9582-3B36F4C6F198}" presName="accentRepeatNode" presStyleLbl="solidAlignAcc1" presStyleIdx="5" presStyleCnt="12"/>
      <dgm:spPr/>
      <dgm:t>
        <a:bodyPr/>
        <a:lstStyle/>
        <a:p>
          <a:endParaRPr lang="en-US"/>
        </a:p>
      </dgm:t>
    </dgm:pt>
    <dgm:pt modelId="{E6D30763-7C11-4DFA-B58A-AAE9E150290C}" type="pres">
      <dgm:prSet presAssocID="{32C21459-BCCA-41FF-BC75-E7C4440594CB}" presName="text4" presStyleCnt="0"/>
      <dgm:spPr/>
      <dgm:t>
        <a:bodyPr/>
        <a:lstStyle/>
        <a:p>
          <a:endParaRPr lang="en-US"/>
        </a:p>
      </dgm:t>
    </dgm:pt>
    <dgm:pt modelId="{E933A113-CB68-498B-8F50-C8B190E78252}" type="pres">
      <dgm:prSet presAssocID="{32C21459-BCCA-41FF-BC75-E7C4440594CB}" presName="textRepeatNode" presStyleLbl="alignNode1" presStyleIdx="3" presStyleCnt="6">
        <dgm:presLayoutVars>
          <dgm:chMax val="0"/>
          <dgm:chPref val="0"/>
          <dgm:bulletEnabled val="1"/>
        </dgm:presLayoutVars>
      </dgm:prSet>
      <dgm:spPr/>
      <dgm:t>
        <a:bodyPr/>
        <a:lstStyle/>
        <a:p>
          <a:endParaRPr lang="en-US"/>
        </a:p>
      </dgm:t>
    </dgm:pt>
    <dgm:pt modelId="{1820552A-104A-4ED2-A17D-0C9C8A08B640}" type="pres">
      <dgm:prSet presAssocID="{32C21459-BCCA-41FF-BC75-E7C4440594CB}" presName="textaccent4" presStyleCnt="0"/>
      <dgm:spPr/>
      <dgm:t>
        <a:bodyPr/>
        <a:lstStyle/>
        <a:p>
          <a:endParaRPr lang="en-US"/>
        </a:p>
      </dgm:t>
    </dgm:pt>
    <dgm:pt modelId="{E1F7FDFE-C7FA-4F78-AA94-3DE54299B8A2}" type="pres">
      <dgm:prSet presAssocID="{32C21459-BCCA-41FF-BC75-E7C4440594CB}" presName="accentRepeatNode" presStyleLbl="solidAlignAcc1" presStyleIdx="6" presStyleCnt="12"/>
      <dgm:spPr/>
      <dgm:t>
        <a:bodyPr/>
        <a:lstStyle/>
        <a:p>
          <a:endParaRPr lang="en-US"/>
        </a:p>
      </dgm:t>
    </dgm:pt>
    <dgm:pt modelId="{2876B87F-EAF6-40E2-977C-6F89CDEFBF89}" type="pres">
      <dgm:prSet presAssocID="{9B36EC95-E1B4-407B-BC27-4AC9D17B70E4}" presName="image4" presStyleCnt="0"/>
      <dgm:spPr/>
      <dgm:t>
        <a:bodyPr/>
        <a:lstStyle/>
        <a:p>
          <a:endParaRPr lang="en-US"/>
        </a:p>
      </dgm:t>
    </dgm:pt>
    <dgm:pt modelId="{727BDD25-3344-4F02-93F6-ED7B9F5D405B}" type="pres">
      <dgm:prSet presAssocID="{9B36EC95-E1B4-407B-BC27-4AC9D17B70E4}" presName="imageRepeatNode" presStyleLbl="alignAcc1" presStyleIdx="3" presStyleCnt="6"/>
      <dgm:spPr/>
      <dgm:t>
        <a:bodyPr/>
        <a:lstStyle/>
        <a:p>
          <a:endParaRPr lang="en-US"/>
        </a:p>
      </dgm:t>
    </dgm:pt>
    <dgm:pt modelId="{BA8B2C42-B0E3-4CE7-927B-F3DB85AEFFDD}" type="pres">
      <dgm:prSet presAssocID="{9B36EC95-E1B4-407B-BC27-4AC9D17B70E4}" presName="imageaccent4" presStyleCnt="0"/>
      <dgm:spPr/>
      <dgm:t>
        <a:bodyPr/>
        <a:lstStyle/>
        <a:p>
          <a:endParaRPr lang="en-US"/>
        </a:p>
      </dgm:t>
    </dgm:pt>
    <dgm:pt modelId="{93DF36B5-A2C5-4BD5-BD21-8F6CD795DCC2}" type="pres">
      <dgm:prSet presAssocID="{9B36EC95-E1B4-407B-BC27-4AC9D17B70E4}" presName="accentRepeatNode" presStyleLbl="solidAlignAcc1" presStyleIdx="7" presStyleCnt="12"/>
      <dgm:spPr/>
      <dgm:t>
        <a:bodyPr/>
        <a:lstStyle/>
        <a:p>
          <a:endParaRPr lang="en-US"/>
        </a:p>
      </dgm:t>
    </dgm:pt>
    <dgm:pt modelId="{D459F95A-DC19-46C7-BFB6-15A71A80CEBB}" type="pres">
      <dgm:prSet presAssocID="{1FFB1626-3585-4188-B195-0AE4850AB609}" presName="text5" presStyleCnt="0"/>
      <dgm:spPr/>
      <dgm:t>
        <a:bodyPr/>
        <a:lstStyle/>
        <a:p>
          <a:endParaRPr lang="en-US"/>
        </a:p>
      </dgm:t>
    </dgm:pt>
    <dgm:pt modelId="{A6C1D218-DC92-4FF7-BF29-F42D01C68861}" type="pres">
      <dgm:prSet presAssocID="{1FFB1626-3585-4188-B195-0AE4850AB609}" presName="textRepeatNode" presStyleLbl="alignNode1" presStyleIdx="4" presStyleCnt="6">
        <dgm:presLayoutVars>
          <dgm:chMax val="0"/>
          <dgm:chPref val="0"/>
          <dgm:bulletEnabled val="1"/>
        </dgm:presLayoutVars>
      </dgm:prSet>
      <dgm:spPr/>
      <dgm:t>
        <a:bodyPr/>
        <a:lstStyle/>
        <a:p>
          <a:endParaRPr lang="en-US"/>
        </a:p>
      </dgm:t>
    </dgm:pt>
    <dgm:pt modelId="{52F9132F-F17D-4A2C-AF39-A9CC45ADF4E2}" type="pres">
      <dgm:prSet presAssocID="{1FFB1626-3585-4188-B195-0AE4850AB609}" presName="textaccent5" presStyleCnt="0"/>
      <dgm:spPr/>
      <dgm:t>
        <a:bodyPr/>
        <a:lstStyle/>
        <a:p>
          <a:endParaRPr lang="en-US"/>
        </a:p>
      </dgm:t>
    </dgm:pt>
    <dgm:pt modelId="{EE086150-C5BC-42B4-8E67-5D59FE81CF79}" type="pres">
      <dgm:prSet presAssocID="{1FFB1626-3585-4188-B195-0AE4850AB609}" presName="accentRepeatNode" presStyleLbl="solidAlignAcc1" presStyleIdx="8" presStyleCnt="12"/>
      <dgm:spPr/>
      <dgm:t>
        <a:bodyPr/>
        <a:lstStyle/>
        <a:p>
          <a:endParaRPr lang="en-US"/>
        </a:p>
      </dgm:t>
    </dgm:pt>
    <dgm:pt modelId="{E1F5457B-1A42-4F25-B2ED-AC4F7903C271}" type="pres">
      <dgm:prSet presAssocID="{4425CD34-1770-4599-9DD5-8C8F9D0E67E5}" presName="image5" presStyleCnt="0"/>
      <dgm:spPr/>
      <dgm:t>
        <a:bodyPr/>
        <a:lstStyle/>
        <a:p>
          <a:endParaRPr lang="en-US"/>
        </a:p>
      </dgm:t>
    </dgm:pt>
    <dgm:pt modelId="{34AC8CD4-7CBB-407D-BB38-BA2BA7E71DE4}" type="pres">
      <dgm:prSet presAssocID="{4425CD34-1770-4599-9DD5-8C8F9D0E67E5}" presName="imageRepeatNode" presStyleLbl="alignAcc1" presStyleIdx="4" presStyleCnt="6"/>
      <dgm:spPr/>
      <dgm:t>
        <a:bodyPr/>
        <a:lstStyle/>
        <a:p>
          <a:endParaRPr lang="en-US"/>
        </a:p>
      </dgm:t>
    </dgm:pt>
    <dgm:pt modelId="{4C48D61D-A10A-4A47-96D4-EDE421520131}" type="pres">
      <dgm:prSet presAssocID="{4425CD34-1770-4599-9DD5-8C8F9D0E67E5}" presName="imageaccent5" presStyleCnt="0"/>
      <dgm:spPr/>
      <dgm:t>
        <a:bodyPr/>
        <a:lstStyle/>
        <a:p>
          <a:endParaRPr lang="en-US"/>
        </a:p>
      </dgm:t>
    </dgm:pt>
    <dgm:pt modelId="{78812849-DA72-4C14-8676-A8B583E2D994}" type="pres">
      <dgm:prSet presAssocID="{4425CD34-1770-4599-9DD5-8C8F9D0E67E5}" presName="accentRepeatNode" presStyleLbl="solidAlignAcc1" presStyleIdx="9" presStyleCnt="12"/>
      <dgm:spPr/>
      <dgm:t>
        <a:bodyPr/>
        <a:lstStyle/>
        <a:p>
          <a:endParaRPr lang="en-US"/>
        </a:p>
      </dgm:t>
    </dgm:pt>
    <dgm:pt modelId="{DDAFDF04-E205-48C2-9556-CF8DFFBE64BA}" type="pres">
      <dgm:prSet presAssocID="{3C455682-84BB-4873-BE0C-5BD5A4986099}" presName="text6" presStyleCnt="0"/>
      <dgm:spPr/>
      <dgm:t>
        <a:bodyPr/>
        <a:lstStyle/>
        <a:p>
          <a:endParaRPr lang="en-US"/>
        </a:p>
      </dgm:t>
    </dgm:pt>
    <dgm:pt modelId="{2223CC6D-B49B-4B03-8DB8-7A2F6DD2E4A0}" type="pres">
      <dgm:prSet presAssocID="{3C455682-84BB-4873-BE0C-5BD5A4986099}" presName="textRepeatNode" presStyleLbl="alignNode1" presStyleIdx="5" presStyleCnt="6">
        <dgm:presLayoutVars>
          <dgm:chMax val="0"/>
          <dgm:chPref val="0"/>
          <dgm:bulletEnabled val="1"/>
        </dgm:presLayoutVars>
      </dgm:prSet>
      <dgm:spPr/>
      <dgm:t>
        <a:bodyPr/>
        <a:lstStyle/>
        <a:p>
          <a:endParaRPr lang="en-US"/>
        </a:p>
      </dgm:t>
    </dgm:pt>
    <dgm:pt modelId="{AFD05222-942D-4F6A-BDE3-F6C28EA9EE8A}" type="pres">
      <dgm:prSet presAssocID="{3C455682-84BB-4873-BE0C-5BD5A4986099}" presName="textaccent6" presStyleCnt="0"/>
      <dgm:spPr/>
      <dgm:t>
        <a:bodyPr/>
        <a:lstStyle/>
        <a:p>
          <a:endParaRPr lang="en-US"/>
        </a:p>
      </dgm:t>
    </dgm:pt>
    <dgm:pt modelId="{0C33365A-1F91-42F4-941F-15E75F439B73}" type="pres">
      <dgm:prSet presAssocID="{3C455682-84BB-4873-BE0C-5BD5A4986099}" presName="accentRepeatNode" presStyleLbl="solidAlignAcc1" presStyleIdx="10" presStyleCnt="12"/>
      <dgm:spPr/>
      <dgm:t>
        <a:bodyPr/>
        <a:lstStyle/>
        <a:p>
          <a:endParaRPr lang="en-US"/>
        </a:p>
      </dgm:t>
    </dgm:pt>
    <dgm:pt modelId="{ACC4CB99-F970-40BC-8720-739BBD52AC03}" type="pres">
      <dgm:prSet presAssocID="{BF0E6225-0D05-42A4-8E37-7AE2DA55D059}" presName="image6" presStyleCnt="0"/>
      <dgm:spPr/>
      <dgm:t>
        <a:bodyPr/>
        <a:lstStyle/>
        <a:p>
          <a:endParaRPr lang="en-US"/>
        </a:p>
      </dgm:t>
    </dgm:pt>
    <dgm:pt modelId="{2BE80F84-9E9A-4D8A-935B-F88CC32173F8}" type="pres">
      <dgm:prSet presAssocID="{BF0E6225-0D05-42A4-8E37-7AE2DA55D059}" presName="imageRepeatNode" presStyleLbl="alignAcc1" presStyleIdx="5" presStyleCnt="6"/>
      <dgm:spPr/>
      <dgm:t>
        <a:bodyPr/>
        <a:lstStyle/>
        <a:p>
          <a:endParaRPr lang="en-US"/>
        </a:p>
      </dgm:t>
    </dgm:pt>
    <dgm:pt modelId="{B699A666-06F0-49FF-9A21-DAF6448925C0}" type="pres">
      <dgm:prSet presAssocID="{BF0E6225-0D05-42A4-8E37-7AE2DA55D059}" presName="imageaccent6" presStyleCnt="0"/>
      <dgm:spPr/>
      <dgm:t>
        <a:bodyPr/>
        <a:lstStyle/>
        <a:p>
          <a:endParaRPr lang="en-US"/>
        </a:p>
      </dgm:t>
    </dgm:pt>
    <dgm:pt modelId="{7CB471BA-C64A-42D6-A8AD-422C14D119F5}" type="pres">
      <dgm:prSet presAssocID="{BF0E6225-0D05-42A4-8E37-7AE2DA55D059}" presName="accentRepeatNode" presStyleLbl="solidAlignAcc1" presStyleIdx="11" presStyleCnt="12"/>
      <dgm:spPr/>
      <dgm:t>
        <a:bodyPr/>
        <a:lstStyle/>
        <a:p>
          <a:endParaRPr lang="en-US"/>
        </a:p>
      </dgm:t>
    </dgm:pt>
  </dgm:ptLst>
  <dgm:cxnLst>
    <dgm:cxn modelId="{6CDA860F-02E1-49D6-9051-5D73F9EBC3E9}" type="presOf" srcId="{BF0E6225-0D05-42A4-8E37-7AE2DA55D059}" destId="{2BE80F84-9E9A-4D8A-935B-F88CC32173F8}" srcOrd="0" destOrd="0" presId="urn:microsoft.com/office/officeart/2008/layout/HexagonCluster"/>
    <dgm:cxn modelId="{201C3C59-DF87-42A2-B395-D639B05881EE}" type="presOf" srcId="{9499F4CE-D4DB-4D64-91BD-FE181B67DA06}" destId="{F2828E01-C1C1-47FC-A40F-6755C2907D4A}" srcOrd="0" destOrd="0" presId="urn:microsoft.com/office/officeart/2008/layout/HexagonCluster"/>
    <dgm:cxn modelId="{D9C9CC12-26D8-4628-9491-635DE7C8568C}" type="presOf" srcId="{32C21459-BCCA-41FF-BC75-E7C4440594CB}" destId="{E933A113-CB68-498B-8F50-C8B190E78252}" srcOrd="0" destOrd="0" presId="urn:microsoft.com/office/officeart/2008/layout/HexagonCluster"/>
    <dgm:cxn modelId="{9B5218EA-B4A8-40B8-94F0-D3D47FA21F86}" srcId="{CE6B44ED-7F11-43E4-8D58-2C61CA83AECE}" destId="{32C21459-BCCA-41FF-BC75-E7C4440594CB}" srcOrd="3" destOrd="0" parTransId="{356ABE32-4843-4073-AD4A-612EEDF643CB}" sibTransId="{9B36EC95-E1B4-407B-BC27-4AC9D17B70E4}"/>
    <dgm:cxn modelId="{22E48E50-5B9A-4B6E-B659-252965716A97}" type="presOf" srcId="{772138E4-83A7-44EA-974F-BB992C1721F8}" destId="{DFCBF47B-3C30-4D72-B734-E7580944FAC9}" srcOrd="0" destOrd="0" presId="urn:microsoft.com/office/officeart/2008/layout/HexagonCluster"/>
    <dgm:cxn modelId="{C0D03ED6-556A-43DA-9581-5F19CEBEF623}" type="presOf" srcId="{CE85A9DF-8C71-49A7-866A-463E67B7C332}" destId="{6F8D5360-3A57-43F0-B04C-C13BDE503D8D}" srcOrd="0" destOrd="0" presId="urn:microsoft.com/office/officeart/2008/layout/HexagonCluster"/>
    <dgm:cxn modelId="{AFA53B7C-B7F1-4FD6-8751-345E2FCB984B}" srcId="{CE6B44ED-7F11-43E4-8D58-2C61CA83AECE}" destId="{1FFB1626-3585-4188-B195-0AE4850AB609}" srcOrd="4" destOrd="0" parTransId="{DA2F3A5F-D674-43C5-976A-EC87D75F5061}" sibTransId="{4425CD34-1770-4599-9DD5-8C8F9D0E67E5}"/>
    <dgm:cxn modelId="{DB8CE38F-5CD3-4A25-9DF2-7E2C41704B72}" type="presOf" srcId="{9B36EC95-E1B4-407B-BC27-4AC9D17B70E4}" destId="{727BDD25-3344-4F02-93F6-ED7B9F5D405B}" srcOrd="0" destOrd="0" presId="urn:microsoft.com/office/officeart/2008/layout/HexagonCluster"/>
    <dgm:cxn modelId="{0F53E867-D3A7-4B1B-A4CA-E22DDDF27DA6}" type="presOf" srcId="{4425CD34-1770-4599-9DD5-8C8F9D0E67E5}" destId="{34AC8CD4-7CBB-407D-BB38-BA2BA7E71DE4}" srcOrd="0" destOrd="0" presId="urn:microsoft.com/office/officeart/2008/layout/HexagonCluster"/>
    <dgm:cxn modelId="{BC09CC56-889E-4B24-87A7-570B81D042D6}" srcId="{CE6B44ED-7F11-43E4-8D58-2C61CA83AECE}" destId="{504411A1-A572-4984-A1EF-42B11E48F20F}" srcOrd="0" destOrd="0" parTransId="{60D805AB-DB76-45A7-950A-57EB218078AD}" sibTransId="{D6E2285B-8BC2-4BEB-872D-D7182C52F966}"/>
    <dgm:cxn modelId="{43F5C75E-6361-48E2-9FE6-3C46C889D470}" type="presOf" srcId="{3C455682-84BB-4873-BE0C-5BD5A4986099}" destId="{2223CC6D-B49B-4B03-8DB8-7A2F6DD2E4A0}" srcOrd="0" destOrd="0" presId="urn:microsoft.com/office/officeart/2008/layout/HexagonCluster"/>
    <dgm:cxn modelId="{745C7F91-B822-45E1-83D3-5C67772413D7}" type="presOf" srcId="{C5A5A4BA-5D94-4994-9582-3B36F4C6F198}" destId="{10D6A361-AEBA-46E2-ACB1-12E909CD5831}" srcOrd="0" destOrd="0" presId="urn:microsoft.com/office/officeart/2008/layout/HexagonCluster"/>
    <dgm:cxn modelId="{67403E5A-DAD2-4AA1-B76C-FFE3F20CDB08}" srcId="{CE6B44ED-7F11-43E4-8D58-2C61CA83AECE}" destId="{9499F4CE-D4DB-4D64-91BD-FE181B67DA06}" srcOrd="1" destOrd="0" parTransId="{676D51AB-5837-4EDE-87E8-0B732DA6F073}" sibTransId="{772138E4-83A7-44EA-974F-BB992C1721F8}"/>
    <dgm:cxn modelId="{2330665F-D717-40F1-87D8-53017AFF5CCB}" type="presOf" srcId="{504411A1-A572-4984-A1EF-42B11E48F20F}" destId="{E35D93B4-61EB-4FD3-A6DF-721B28ED366B}" srcOrd="0" destOrd="0" presId="urn:microsoft.com/office/officeart/2008/layout/HexagonCluster"/>
    <dgm:cxn modelId="{F612AB43-2EAB-466B-ABC8-474A53BC458A}" type="presOf" srcId="{CE6B44ED-7F11-43E4-8D58-2C61CA83AECE}" destId="{F8DE1497-6C31-4E2D-ACD8-544BA58F38EF}" srcOrd="0" destOrd="0" presId="urn:microsoft.com/office/officeart/2008/layout/HexagonCluster"/>
    <dgm:cxn modelId="{6C8D42C6-8D90-41F8-BD8F-5C9A477A6112}" srcId="{CE6B44ED-7F11-43E4-8D58-2C61CA83AECE}" destId="{CE85A9DF-8C71-49A7-866A-463E67B7C332}" srcOrd="2" destOrd="0" parTransId="{F93AA3A1-770B-405B-8D70-1753770EB487}" sibTransId="{C5A5A4BA-5D94-4994-9582-3B36F4C6F198}"/>
    <dgm:cxn modelId="{E40CDA45-0400-4518-B717-C6D3187653E0}" type="presOf" srcId="{1FFB1626-3585-4188-B195-0AE4850AB609}" destId="{A6C1D218-DC92-4FF7-BF29-F42D01C68861}" srcOrd="0" destOrd="0" presId="urn:microsoft.com/office/officeart/2008/layout/HexagonCluster"/>
    <dgm:cxn modelId="{E0591D75-E9AF-44D0-8D82-17F27EBEB0A7}" srcId="{CE6B44ED-7F11-43E4-8D58-2C61CA83AECE}" destId="{3C455682-84BB-4873-BE0C-5BD5A4986099}" srcOrd="5" destOrd="0" parTransId="{6217F215-8DBA-4435-9268-9A6BA394862B}" sibTransId="{BF0E6225-0D05-42A4-8E37-7AE2DA55D059}"/>
    <dgm:cxn modelId="{DA827F84-492B-4D41-BAFC-23E129DE6CEF}" type="presOf" srcId="{D6E2285B-8BC2-4BEB-872D-D7182C52F966}" destId="{DC191E6F-0790-468B-B712-DD185CBAC9E8}" srcOrd="0" destOrd="0" presId="urn:microsoft.com/office/officeart/2008/layout/HexagonCluster"/>
    <dgm:cxn modelId="{1FC3CE3C-0909-4D9F-8AAD-8D43EF4138C7}" type="presParOf" srcId="{F8DE1497-6C31-4E2D-ACD8-544BA58F38EF}" destId="{D411FB06-267A-4185-9C9E-CE4D4D8F3E1B}" srcOrd="0" destOrd="0" presId="urn:microsoft.com/office/officeart/2008/layout/HexagonCluster"/>
    <dgm:cxn modelId="{ACA976B6-38EC-4CC3-9526-CB19A481A9FB}" type="presParOf" srcId="{D411FB06-267A-4185-9C9E-CE4D4D8F3E1B}" destId="{E35D93B4-61EB-4FD3-A6DF-721B28ED366B}" srcOrd="0" destOrd="0" presId="urn:microsoft.com/office/officeart/2008/layout/HexagonCluster"/>
    <dgm:cxn modelId="{612ADC49-FA6C-4AD2-A091-AB4EC5BF41B6}" type="presParOf" srcId="{F8DE1497-6C31-4E2D-ACD8-544BA58F38EF}" destId="{857A6512-BF85-4FE2-A2B3-495C8FA19129}" srcOrd="1" destOrd="0" presId="urn:microsoft.com/office/officeart/2008/layout/HexagonCluster"/>
    <dgm:cxn modelId="{1AD8FCAA-A8D6-42D0-A189-9C188808DBA3}" type="presParOf" srcId="{857A6512-BF85-4FE2-A2B3-495C8FA19129}" destId="{17ACBD45-3D82-42AE-BC12-1E0AFADCFE81}" srcOrd="0" destOrd="0" presId="urn:microsoft.com/office/officeart/2008/layout/HexagonCluster"/>
    <dgm:cxn modelId="{5EE2B0C8-96CA-4E22-9EDB-68E938C6427B}" type="presParOf" srcId="{F8DE1497-6C31-4E2D-ACD8-544BA58F38EF}" destId="{F9FF60D0-898F-4CC8-9BD9-52728DFF40D4}" srcOrd="2" destOrd="0" presId="urn:microsoft.com/office/officeart/2008/layout/HexagonCluster"/>
    <dgm:cxn modelId="{3DE1C6E9-8572-4C54-A609-80EE17024D72}" type="presParOf" srcId="{F9FF60D0-898F-4CC8-9BD9-52728DFF40D4}" destId="{DC191E6F-0790-468B-B712-DD185CBAC9E8}" srcOrd="0" destOrd="0" presId="urn:microsoft.com/office/officeart/2008/layout/HexagonCluster"/>
    <dgm:cxn modelId="{17A02AA5-B017-4F26-BFB1-24966CA3C435}" type="presParOf" srcId="{F8DE1497-6C31-4E2D-ACD8-544BA58F38EF}" destId="{0C23A4F5-3292-47D0-A686-2BDD722E8777}" srcOrd="3" destOrd="0" presId="urn:microsoft.com/office/officeart/2008/layout/HexagonCluster"/>
    <dgm:cxn modelId="{DA377F82-F648-4085-BE74-794C5575F607}" type="presParOf" srcId="{0C23A4F5-3292-47D0-A686-2BDD722E8777}" destId="{1BE3794A-3CA1-4652-8A9D-9A5D54678C51}" srcOrd="0" destOrd="0" presId="urn:microsoft.com/office/officeart/2008/layout/HexagonCluster"/>
    <dgm:cxn modelId="{5D22107B-72FB-4D79-9C68-19DDD051E21B}" type="presParOf" srcId="{F8DE1497-6C31-4E2D-ACD8-544BA58F38EF}" destId="{BA3240A3-152C-4B0A-9406-3D05AE235E70}" srcOrd="4" destOrd="0" presId="urn:microsoft.com/office/officeart/2008/layout/HexagonCluster"/>
    <dgm:cxn modelId="{09BFEC03-DEE2-4D82-8D74-5374822B3AD7}" type="presParOf" srcId="{BA3240A3-152C-4B0A-9406-3D05AE235E70}" destId="{F2828E01-C1C1-47FC-A40F-6755C2907D4A}" srcOrd="0" destOrd="0" presId="urn:microsoft.com/office/officeart/2008/layout/HexagonCluster"/>
    <dgm:cxn modelId="{FA30C7F1-4414-458D-BB33-48639E842609}" type="presParOf" srcId="{F8DE1497-6C31-4E2D-ACD8-544BA58F38EF}" destId="{751BC91D-925A-4C87-A8A6-AB1B2A984CE0}" srcOrd="5" destOrd="0" presId="urn:microsoft.com/office/officeart/2008/layout/HexagonCluster"/>
    <dgm:cxn modelId="{24DF1F1D-B9EC-40A2-BB42-3FC5A8DE0325}" type="presParOf" srcId="{751BC91D-925A-4C87-A8A6-AB1B2A984CE0}" destId="{BF3B43DA-2867-43B2-AEB1-C3263E2C31DF}" srcOrd="0" destOrd="0" presId="urn:microsoft.com/office/officeart/2008/layout/HexagonCluster"/>
    <dgm:cxn modelId="{7C4935DB-8EC2-4D4B-9EF6-E5E337B87158}" type="presParOf" srcId="{F8DE1497-6C31-4E2D-ACD8-544BA58F38EF}" destId="{2FDA1A2F-069F-48A1-83B4-9336998ED2FE}" srcOrd="6" destOrd="0" presId="urn:microsoft.com/office/officeart/2008/layout/HexagonCluster"/>
    <dgm:cxn modelId="{99BAFB3C-8284-473A-A607-C87E1706312E}" type="presParOf" srcId="{2FDA1A2F-069F-48A1-83B4-9336998ED2FE}" destId="{DFCBF47B-3C30-4D72-B734-E7580944FAC9}" srcOrd="0" destOrd="0" presId="urn:microsoft.com/office/officeart/2008/layout/HexagonCluster"/>
    <dgm:cxn modelId="{AFB8F1D1-F096-428F-B6D4-01AC2F57EA18}" type="presParOf" srcId="{F8DE1497-6C31-4E2D-ACD8-544BA58F38EF}" destId="{E8B4CE3B-6C5E-48B0-B475-4D4E1AEBB6B7}" srcOrd="7" destOrd="0" presId="urn:microsoft.com/office/officeart/2008/layout/HexagonCluster"/>
    <dgm:cxn modelId="{3844C9A8-F1B7-4D17-A44D-9D89E0871026}" type="presParOf" srcId="{E8B4CE3B-6C5E-48B0-B475-4D4E1AEBB6B7}" destId="{F780665C-FE2D-41BF-B0FC-D2909AF6B9DB}" srcOrd="0" destOrd="0" presId="urn:microsoft.com/office/officeart/2008/layout/HexagonCluster"/>
    <dgm:cxn modelId="{0E74CB49-0028-4615-9D4F-8D70C38ED699}" type="presParOf" srcId="{F8DE1497-6C31-4E2D-ACD8-544BA58F38EF}" destId="{19F1F57C-215F-4225-B716-AEF335CE0657}" srcOrd="8" destOrd="0" presId="urn:microsoft.com/office/officeart/2008/layout/HexagonCluster"/>
    <dgm:cxn modelId="{70CC8E73-32A6-4F07-8D16-BFE0789D5B85}" type="presParOf" srcId="{19F1F57C-215F-4225-B716-AEF335CE0657}" destId="{6F8D5360-3A57-43F0-B04C-C13BDE503D8D}" srcOrd="0" destOrd="0" presId="urn:microsoft.com/office/officeart/2008/layout/HexagonCluster"/>
    <dgm:cxn modelId="{3AA5D680-7511-46A4-8F19-08908D548A3E}" type="presParOf" srcId="{F8DE1497-6C31-4E2D-ACD8-544BA58F38EF}" destId="{8606C9C5-A62B-48EC-9CBC-002D7297CB41}" srcOrd="9" destOrd="0" presId="urn:microsoft.com/office/officeart/2008/layout/HexagonCluster"/>
    <dgm:cxn modelId="{765FA7D0-2450-4682-804F-7C052FCD8A86}" type="presParOf" srcId="{8606C9C5-A62B-48EC-9CBC-002D7297CB41}" destId="{66379323-4B28-4144-8162-E6477E6DEF27}" srcOrd="0" destOrd="0" presId="urn:microsoft.com/office/officeart/2008/layout/HexagonCluster"/>
    <dgm:cxn modelId="{D57155FF-3171-4CCD-901D-F73D4AD3BF14}" type="presParOf" srcId="{F8DE1497-6C31-4E2D-ACD8-544BA58F38EF}" destId="{F62A45F0-4991-42E4-B14D-432919C35409}" srcOrd="10" destOrd="0" presId="urn:microsoft.com/office/officeart/2008/layout/HexagonCluster"/>
    <dgm:cxn modelId="{EA038B73-0AFB-461E-9E95-A90EC2554E74}" type="presParOf" srcId="{F62A45F0-4991-42E4-B14D-432919C35409}" destId="{10D6A361-AEBA-46E2-ACB1-12E909CD5831}" srcOrd="0" destOrd="0" presId="urn:microsoft.com/office/officeart/2008/layout/HexagonCluster"/>
    <dgm:cxn modelId="{9F3EA41E-94BC-4F92-AF19-AFAC7A3887AD}" type="presParOf" srcId="{F8DE1497-6C31-4E2D-ACD8-544BA58F38EF}" destId="{EF80F2E0-0B9E-46D9-996B-A90E011014CF}" srcOrd="11" destOrd="0" presId="urn:microsoft.com/office/officeart/2008/layout/HexagonCluster"/>
    <dgm:cxn modelId="{EDC82DCD-8576-47A2-853C-E68100784BE5}" type="presParOf" srcId="{EF80F2E0-0B9E-46D9-996B-A90E011014CF}" destId="{ED7CD1B3-55DA-486D-9E6E-A3504C4120D8}" srcOrd="0" destOrd="0" presId="urn:microsoft.com/office/officeart/2008/layout/HexagonCluster"/>
    <dgm:cxn modelId="{A243F7C3-7E92-46FE-97DA-8659D477421B}" type="presParOf" srcId="{F8DE1497-6C31-4E2D-ACD8-544BA58F38EF}" destId="{E6D30763-7C11-4DFA-B58A-AAE9E150290C}" srcOrd="12" destOrd="0" presId="urn:microsoft.com/office/officeart/2008/layout/HexagonCluster"/>
    <dgm:cxn modelId="{8E1D8D50-C752-47D8-BC70-FD590E45301B}" type="presParOf" srcId="{E6D30763-7C11-4DFA-B58A-AAE9E150290C}" destId="{E933A113-CB68-498B-8F50-C8B190E78252}" srcOrd="0" destOrd="0" presId="urn:microsoft.com/office/officeart/2008/layout/HexagonCluster"/>
    <dgm:cxn modelId="{460C226C-6520-4D67-A2B4-C2278CAA2411}" type="presParOf" srcId="{F8DE1497-6C31-4E2D-ACD8-544BA58F38EF}" destId="{1820552A-104A-4ED2-A17D-0C9C8A08B640}" srcOrd="13" destOrd="0" presId="urn:microsoft.com/office/officeart/2008/layout/HexagonCluster"/>
    <dgm:cxn modelId="{D151736E-E7A5-4C90-89AB-9B3935F262A4}" type="presParOf" srcId="{1820552A-104A-4ED2-A17D-0C9C8A08B640}" destId="{E1F7FDFE-C7FA-4F78-AA94-3DE54299B8A2}" srcOrd="0" destOrd="0" presId="urn:microsoft.com/office/officeart/2008/layout/HexagonCluster"/>
    <dgm:cxn modelId="{78D3217A-51DF-4B56-8849-4D7A7A3FE0F6}" type="presParOf" srcId="{F8DE1497-6C31-4E2D-ACD8-544BA58F38EF}" destId="{2876B87F-EAF6-40E2-977C-6F89CDEFBF89}" srcOrd="14" destOrd="0" presId="urn:microsoft.com/office/officeart/2008/layout/HexagonCluster"/>
    <dgm:cxn modelId="{FA4F00A8-5294-433C-A4EF-2908372FF2A3}" type="presParOf" srcId="{2876B87F-EAF6-40E2-977C-6F89CDEFBF89}" destId="{727BDD25-3344-4F02-93F6-ED7B9F5D405B}" srcOrd="0" destOrd="0" presId="urn:microsoft.com/office/officeart/2008/layout/HexagonCluster"/>
    <dgm:cxn modelId="{F417D594-3033-4ECB-BC94-B9DF9D0FEB20}" type="presParOf" srcId="{F8DE1497-6C31-4E2D-ACD8-544BA58F38EF}" destId="{BA8B2C42-B0E3-4CE7-927B-F3DB85AEFFDD}" srcOrd="15" destOrd="0" presId="urn:microsoft.com/office/officeart/2008/layout/HexagonCluster"/>
    <dgm:cxn modelId="{56B3A828-4BFF-4B83-BA12-039985BC656F}" type="presParOf" srcId="{BA8B2C42-B0E3-4CE7-927B-F3DB85AEFFDD}" destId="{93DF36B5-A2C5-4BD5-BD21-8F6CD795DCC2}" srcOrd="0" destOrd="0" presId="urn:microsoft.com/office/officeart/2008/layout/HexagonCluster"/>
    <dgm:cxn modelId="{6580AC69-CA1B-4330-931D-0F22E6064E1D}" type="presParOf" srcId="{F8DE1497-6C31-4E2D-ACD8-544BA58F38EF}" destId="{D459F95A-DC19-46C7-BFB6-15A71A80CEBB}" srcOrd="16" destOrd="0" presId="urn:microsoft.com/office/officeart/2008/layout/HexagonCluster"/>
    <dgm:cxn modelId="{7B8A9EDA-C30A-4B01-96B6-B7600F583400}" type="presParOf" srcId="{D459F95A-DC19-46C7-BFB6-15A71A80CEBB}" destId="{A6C1D218-DC92-4FF7-BF29-F42D01C68861}" srcOrd="0" destOrd="0" presId="urn:microsoft.com/office/officeart/2008/layout/HexagonCluster"/>
    <dgm:cxn modelId="{D7A43493-F674-4FA2-BA30-F9A531B03972}" type="presParOf" srcId="{F8DE1497-6C31-4E2D-ACD8-544BA58F38EF}" destId="{52F9132F-F17D-4A2C-AF39-A9CC45ADF4E2}" srcOrd="17" destOrd="0" presId="urn:microsoft.com/office/officeart/2008/layout/HexagonCluster"/>
    <dgm:cxn modelId="{86DC9A5B-C026-46AE-AFA9-2BD622092E79}" type="presParOf" srcId="{52F9132F-F17D-4A2C-AF39-A9CC45ADF4E2}" destId="{EE086150-C5BC-42B4-8E67-5D59FE81CF79}" srcOrd="0" destOrd="0" presId="urn:microsoft.com/office/officeart/2008/layout/HexagonCluster"/>
    <dgm:cxn modelId="{53860E1F-91AD-41C0-8ECC-4728D52F0A89}" type="presParOf" srcId="{F8DE1497-6C31-4E2D-ACD8-544BA58F38EF}" destId="{E1F5457B-1A42-4F25-B2ED-AC4F7903C271}" srcOrd="18" destOrd="0" presId="urn:microsoft.com/office/officeart/2008/layout/HexagonCluster"/>
    <dgm:cxn modelId="{E21C2102-62F2-45F4-8E25-1197711234C6}" type="presParOf" srcId="{E1F5457B-1A42-4F25-B2ED-AC4F7903C271}" destId="{34AC8CD4-7CBB-407D-BB38-BA2BA7E71DE4}" srcOrd="0" destOrd="0" presId="urn:microsoft.com/office/officeart/2008/layout/HexagonCluster"/>
    <dgm:cxn modelId="{36F828D8-E6FD-45DE-BDD0-034173A2A225}" type="presParOf" srcId="{F8DE1497-6C31-4E2D-ACD8-544BA58F38EF}" destId="{4C48D61D-A10A-4A47-96D4-EDE421520131}" srcOrd="19" destOrd="0" presId="urn:microsoft.com/office/officeart/2008/layout/HexagonCluster"/>
    <dgm:cxn modelId="{2EA61522-407A-4299-B2C8-46216C6A83A7}" type="presParOf" srcId="{4C48D61D-A10A-4A47-96D4-EDE421520131}" destId="{78812849-DA72-4C14-8676-A8B583E2D994}" srcOrd="0" destOrd="0" presId="urn:microsoft.com/office/officeart/2008/layout/HexagonCluster"/>
    <dgm:cxn modelId="{3A43389F-B60D-445C-8848-6428C48DFC7F}" type="presParOf" srcId="{F8DE1497-6C31-4E2D-ACD8-544BA58F38EF}" destId="{DDAFDF04-E205-48C2-9556-CF8DFFBE64BA}" srcOrd="20" destOrd="0" presId="urn:microsoft.com/office/officeart/2008/layout/HexagonCluster"/>
    <dgm:cxn modelId="{8F913B11-B42A-401D-B959-460520B69F70}" type="presParOf" srcId="{DDAFDF04-E205-48C2-9556-CF8DFFBE64BA}" destId="{2223CC6D-B49B-4B03-8DB8-7A2F6DD2E4A0}" srcOrd="0" destOrd="0" presId="urn:microsoft.com/office/officeart/2008/layout/HexagonCluster"/>
    <dgm:cxn modelId="{3EA9BDC4-95C3-442D-9D8D-6C6053A040A7}" type="presParOf" srcId="{F8DE1497-6C31-4E2D-ACD8-544BA58F38EF}" destId="{AFD05222-942D-4F6A-BDE3-F6C28EA9EE8A}" srcOrd="21" destOrd="0" presId="urn:microsoft.com/office/officeart/2008/layout/HexagonCluster"/>
    <dgm:cxn modelId="{A372BDBF-1B78-4980-94DF-2514C439424E}" type="presParOf" srcId="{AFD05222-942D-4F6A-BDE3-F6C28EA9EE8A}" destId="{0C33365A-1F91-42F4-941F-15E75F439B73}" srcOrd="0" destOrd="0" presId="urn:microsoft.com/office/officeart/2008/layout/HexagonCluster"/>
    <dgm:cxn modelId="{936FD08C-A9A3-4CDC-9443-A57FC432FC66}" type="presParOf" srcId="{F8DE1497-6C31-4E2D-ACD8-544BA58F38EF}" destId="{ACC4CB99-F970-40BC-8720-739BBD52AC03}" srcOrd="22" destOrd="0" presId="urn:microsoft.com/office/officeart/2008/layout/HexagonCluster"/>
    <dgm:cxn modelId="{2681ADF8-B94C-4428-8C31-97CE021853BA}" type="presParOf" srcId="{ACC4CB99-F970-40BC-8720-739BBD52AC03}" destId="{2BE80F84-9E9A-4D8A-935B-F88CC32173F8}" srcOrd="0" destOrd="0" presId="urn:microsoft.com/office/officeart/2008/layout/HexagonCluster"/>
    <dgm:cxn modelId="{E444B6CA-5212-40DA-901C-599E132E708F}" type="presParOf" srcId="{F8DE1497-6C31-4E2D-ACD8-544BA58F38EF}" destId="{B699A666-06F0-49FF-9A21-DAF6448925C0}" srcOrd="23" destOrd="0" presId="urn:microsoft.com/office/officeart/2008/layout/HexagonCluster"/>
    <dgm:cxn modelId="{002FBAB3-597D-430C-9069-074AE730A0E5}" type="presParOf" srcId="{B699A666-06F0-49FF-9A21-DAF6448925C0}" destId="{7CB471BA-C64A-42D6-A8AD-422C14D119F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E47CDD-97D2-4E5E-8871-04ABBA66CB7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B7893DD9-0A99-4A82-8AD7-6B2AE713118C}">
      <dgm:prSet phldrT="[Text]"/>
      <dgm:spPr/>
      <dgm:t>
        <a:bodyPr/>
        <a:lstStyle/>
        <a:p>
          <a:pPr algn="l"/>
          <a:r>
            <a:rPr lang="en-GB" b="1" dirty="0" smtClean="0">
              <a:solidFill>
                <a:schemeClr val="bg1"/>
              </a:solidFill>
            </a:rPr>
            <a:t>Political</a:t>
          </a:r>
          <a:endParaRPr lang="en-US" dirty="0">
            <a:solidFill>
              <a:schemeClr val="bg1"/>
            </a:solidFill>
          </a:endParaRPr>
        </a:p>
      </dgm:t>
    </dgm:pt>
    <dgm:pt modelId="{2A73FC81-B075-4CD8-A46A-23E09A259DE3}" type="parTrans" cxnId="{1844A323-015B-43E3-B606-9FFEC67958E1}">
      <dgm:prSet/>
      <dgm:spPr/>
      <dgm:t>
        <a:bodyPr/>
        <a:lstStyle/>
        <a:p>
          <a:endParaRPr lang="en-US"/>
        </a:p>
      </dgm:t>
    </dgm:pt>
    <dgm:pt modelId="{CAFE4377-F4AF-478A-80A8-105AD680C9BD}" type="sibTrans" cxnId="{1844A323-015B-43E3-B606-9FFEC67958E1}">
      <dgm:prSet/>
      <dgm:spPr/>
      <dgm:t>
        <a:bodyPr/>
        <a:lstStyle/>
        <a:p>
          <a:endParaRPr lang="en-US"/>
        </a:p>
      </dgm:t>
    </dgm:pt>
    <dgm:pt modelId="{D2BD7EAB-724F-483E-86F8-3AF98760EB62}">
      <dgm:prSet/>
      <dgm:spPr/>
      <dgm:t>
        <a:bodyPr/>
        <a:lstStyle/>
        <a:p>
          <a:r>
            <a:rPr lang="en-GB" dirty="0" smtClean="0"/>
            <a:t>Currently high political uncertainty due to BREXIT, US government, and other conflicts e.g. in the middle east</a:t>
          </a:r>
          <a:endParaRPr lang="en-GB" dirty="0"/>
        </a:p>
      </dgm:t>
    </dgm:pt>
    <dgm:pt modelId="{3470D803-3164-47A3-8EE1-4F6AEA3AA5D2}" type="parTrans" cxnId="{DDCC0F34-3231-4BB1-ACED-6F05BA749457}">
      <dgm:prSet/>
      <dgm:spPr/>
      <dgm:t>
        <a:bodyPr/>
        <a:lstStyle/>
        <a:p>
          <a:endParaRPr lang="en-US"/>
        </a:p>
      </dgm:t>
    </dgm:pt>
    <dgm:pt modelId="{A43A6954-B132-483C-B75E-A7E6235F5B33}" type="sibTrans" cxnId="{DDCC0F34-3231-4BB1-ACED-6F05BA749457}">
      <dgm:prSet/>
      <dgm:spPr/>
      <dgm:t>
        <a:bodyPr/>
        <a:lstStyle/>
        <a:p>
          <a:endParaRPr lang="en-US"/>
        </a:p>
      </dgm:t>
    </dgm:pt>
    <dgm:pt modelId="{B9C97DA2-BB8C-46D8-A3E9-2C299BF0AA0D}">
      <dgm:prSet/>
      <dgm:spPr/>
      <dgm:t>
        <a:bodyPr/>
        <a:lstStyle/>
        <a:p>
          <a:r>
            <a:rPr lang="en-GB" smtClean="0"/>
            <a:t>Political trends to protect individuals’ rights and privacy</a:t>
          </a:r>
          <a:endParaRPr lang="en-GB"/>
        </a:p>
      </dgm:t>
    </dgm:pt>
    <dgm:pt modelId="{A03279B2-A232-46E8-9572-5F9ED608589B}" type="parTrans" cxnId="{B3E55245-A34D-4448-9873-E549AD8E8B18}">
      <dgm:prSet/>
      <dgm:spPr/>
      <dgm:t>
        <a:bodyPr/>
        <a:lstStyle/>
        <a:p>
          <a:endParaRPr lang="en-US"/>
        </a:p>
      </dgm:t>
    </dgm:pt>
    <dgm:pt modelId="{1B55204B-C06A-4C62-A0DA-E2E66FDA963C}" type="sibTrans" cxnId="{B3E55245-A34D-4448-9873-E549AD8E8B18}">
      <dgm:prSet/>
      <dgm:spPr/>
      <dgm:t>
        <a:bodyPr/>
        <a:lstStyle/>
        <a:p>
          <a:endParaRPr lang="en-US"/>
        </a:p>
      </dgm:t>
    </dgm:pt>
    <dgm:pt modelId="{25844FF4-DD35-4A86-81EB-79015ADC9125}">
      <dgm:prSet/>
      <dgm:spPr/>
      <dgm:t>
        <a:bodyPr/>
        <a:lstStyle/>
        <a:p>
          <a:r>
            <a:rPr lang="en-GB" smtClean="0"/>
            <a:t>Increasing requirements for data security</a:t>
          </a:r>
          <a:endParaRPr lang="en-GB"/>
        </a:p>
      </dgm:t>
    </dgm:pt>
    <dgm:pt modelId="{64243728-00B5-45AC-B9A4-ACE63092C899}" type="parTrans" cxnId="{183E0047-5DAF-4D0A-8EE5-B904DD357C58}">
      <dgm:prSet/>
      <dgm:spPr/>
      <dgm:t>
        <a:bodyPr/>
        <a:lstStyle/>
        <a:p>
          <a:endParaRPr lang="en-US"/>
        </a:p>
      </dgm:t>
    </dgm:pt>
    <dgm:pt modelId="{86AC3C35-8DF5-4E1B-9672-B0F1FE5A19F4}" type="sibTrans" cxnId="{183E0047-5DAF-4D0A-8EE5-B904DD357C58}">
      <dgm:prSet/>
      <dgm:spPr/>
      <dgm:t>
        <a:bodyPr/>
        <a:lstStyle/>
        <a:p>
          <a:endParaRPr lang="en-US"/>
        </a:p>
      </dgm:t>
    </dgm:pt>
    <dgm:pt modelId="{51724851-C767-46D9-B8E0-638265FC5269}">
      <dgm:prSet/>
      <dgm:spPr/>
      <dgm:t>
        <a:bodyPr/>
        <a:lstStyle/>
        <a:p>
          <a:r>
            <a:rPr lang="en-GB" dirty="0" smtClean="0"/>
            <a:t>Trend towards sustainability</a:t>
          </a:r>
          <a:endParaRPr lang="en-GB" dirty="0"/>
        </a:p>
      </dgm:t>
    </dgm:pt>
    <dgm:pt modelId="{7A81101E-F8B6-4E6C-8E4B-AF174642D507}" type="parTrans" cxnId="{C951E6B5-F68A-4A6E-99A2-857B5678623C}">
      <dgm:prSet/>
      <dgm:spPr/>
      <dgm:t>
        <a:bodyPr/>
        <a:lstStyle/>
        <a:p>
          <a:endParaRPr lang="en-US"/>
        </a:p>
      </dgm:t>
    </dgm:pt>
    <dgm:pt modelId="{13E5548B-C6F1-47EC-A5BF-0C75737D640D}" type="sibTrans" cxnId="{C951E6B5-F68A-4A6E-99A2-857B5678623C}">
      <dgm:prSet/>
      <dgm:spPr/>
      <dgm:t>
        <a:bodyPr/>
        <a:lstStyle/>
        <a:p>
          <a:endParaRPr lang="en-US"/>
        </a:p>
      </dgm:t>
    </dgm:pt>
    <dgm:pt modelId="{38754A94-11F1-440B-962D-152826C7CA2B}">
      <dgm:prSet/>
      <dgm:spPr/>
      <dgm:t>
        <a:bodyPr/>
        <a:lstStyle/>
        <a:p>
          <a:pPr algn="l"/>
          <a:r>
            <a:rPr lang="en-GB" b="1" dirty="0" smtClean="0">
              <a:solidFill>
                <a:schemeClr val="bg1"/>
              </a:solidFill>
            </a:rPr>
            <a:t>Economical</a:t>
          </a:r>
          <a:r>
            <a:rPr lang="en-GB" b="1" dirty="0" smtClean="0"/>
            <a:t> </a:t>
          </a:r>
          <a:endParaRPr lang="en-GB" dirty="0"/>
        </a:p>
      </dgm:t>
    </dgm:pt>
    <dgm:pt modelId="{79834030-A420-4824-BCEB-D3E4F49AD353}" type="parTrans" cxnId="{7EE9421B-CCAE-4565-BFCD-8175EEC79E19}">
      <dgm:prSet/>
      <dgm:spPr/>
      <dgm:t>
        <a:bodyPr/>
        <a:lstStyle/>
        <a:p>
          <a:endParaRPr lang="en-US"/>
        </a:p>
      </dgm:t>
    </dgm:pt>
    <dgm:pt modelId="{FB25A285-BB71-412F-B6EE-CB94FBEE24DF}" type="sibTrans" cxnId="{7EE9421B-CCAE-4565-BFCD-8175EEC79E19}">
      <dgm:prSet/>
      <dgm:spPr/>
      <dgm:t>
        <a:bodyPr/>
        <a:lstStyle/>
        <a:p>
          <a:endParaRPr lang="en-US"/>
        </a:p>
      </dgm:t>
    </dgm:pt>
    <dgm:pt modelId="{787C01A9-3421-4032-82EE-153105FB4E7F}">
      <dgm:prSet/>
      <dgm:spPr/>
      <dgm:t>
        <a:bodyPr/>
        <a:lstStyle/>
        <a:p>
          <a:r>
            <a:rPr lang="en-GB" smtClean="0"/>
            <a:t>Currently very good environment for investment in securities</a:t>
          </a:r>
          <a:endParaRPr lang="en-GB"/>
        </a:p>
      </dgm:t>
    </dgm:pt>
    <dgm:pt modelId="{6D40789E-A269-46C2-8A45-12260CA09217}" type="parTrans" cxnId="{8F8501A5-E826-4670-A861-2097DA9397DE}">
      <dgm:prSet/>
      <dgm:spPr/>
      <dgm:t>
        <a:bodyPr/>
        <a:lstStyle/>
        <a:p>
          <a:endParaRPr lang="en-US"/>
        </a:p>
      </dgm:t>
    </dgm:pt>
    <dgm:pt modelId="{DA2C7761-4813-4CCC-913E-9F108C0EB25B}" type="sibTrans" cxnId="{8F8501A5-E826-4670-A861-2097DA9397DE}">
      <dgm:prSet/>
      <dgm:spPr/>
      <dgm:t>
        <a:bodyPr/>
        <a:lstStyle/>
        <a:p>
          <a:endParaRPr lang="en-US"/>
        </a:p>
      </dgm:t>
    </dgm:pt>
    <dgm:pt modelId="{3F42E748-46AC-43E0-88BC-8B34E8048AB3}">
      <dgm:prSet/>
      <dgm:spPr/>
      <dgm:t>
        <a:bodyPr/>
        <a:lstStyle/>
        <a:p>
          <a:r>
            <a:rPr lang="en-GB" dirty="0" smtClean="0"/>
            <a:t>Interest rate slowly raising, possibly indicating a slow-down of the market and therefore lower customer tendency to invest in shares (which will be bought through the app)</a:t>
          </a:r>
          <a:endParaRPr lang="en-GB" dirty="0"/>
        </a:p>
      </dgm:t>
    </dgm:pt>
    <dgm:pt modelId="{A11CCE08-1624-4A56-95A3-A89B1C32E501}" type="parTrans" cxnId="{562C2486-FFDB-44CC-9D71-E30DF85D67BE}">
      <dgm:prSet/>
      <dgm:spPr/>
      <dgm:t>
        <a:bodyPr/>
        <a:lstStyle/>
        <a:p>
          <a:endParaRPr lang="en-US"/>
        </a:p>
      </dgm:t>
    </dgm:pt>
    <dgm:pt modelId="{D2E20777-17F2-4281-BDD6-E6399090F506}" type="sibTrans" cxnId="{562C2486-FFDB-44CC-9D71-E30DF85D67BE}">
      <dgm:prSet/>
      <dgm:spPr/>
      <dgm:t>
        <a:bodyPr/>
        <a:lstStyle/>
        <a:p>
          <a:endParaRPr lang="en-US"/>
        </a:p>
      </dgm:t>
    </dgm:pt>
    <dgm:pt modelId="{ABB8A07E-AF56-4935-8344-7CE9662AB5A1}">
      <dgm:prSet/>
      <dgm:spPr/>
      <dgm:t>
        <a:bodyPr/>
        <a:lstStyle/>
        <a:p>
          <a:r>
            <a:rPr lang="en-GB" dirty="0" smtClean="0"/>
            <a:t>Increasing labour costs (hourly cost)</a:t>
          </a:r>
          <a:endParaRPr lang="en-GB" dirty="0"/>
        </a:p>
      </dgm:t>
    </dgm:pt>
    <dgm:pt modelId="{D9E4F433-495A-4FBB-92CA-E70F6AFDFFF1}" type="parTrans" cxnId="{77E73818-BD0C-4B62-B737-2DEEB02A160F}">
      <dgm:prSet/>
      <dgm:spPr/>
      <dgm:t>
        <a:bodyPr/>
        <a:lstStyle/>
        <a:p>
          <a:endParaRPr lang="en-US"/>
        </a:p>
      </dgm:t>
    </dgm:pt>
    <dgm:pt modelId="{D0ADE99C-739A-49FD-B53F-755AB22ED9E3}" type="sibTrans" cxnId="{77E73818-BD0C-4B62-B737-2DEEB02A160F}">
      <dgm:prSet/>
      <dgm:spPr/>
      <dgm:t>
        <a:bodyPr/>
        <a:lstStyle/>
        <a:p>
          <a:endParaRPr lang="en-US"/>
        </a:p>
      </dgm:t>
    </dgm:pt>
    <dgm:pt modelId="{3AB63634-A1A7-4947-AF30-D0E0430BCEFD}">
      <dgm:prSet/>
      <dgm:spPr/>
      <dgm:t>
        <a:bodyPr/>
        <a:lstStyle/>
        <a:p>
          <a:r>
            <a:rPr lang="en-GB" smtClean="0"/>
            <a:t>Low supply of qualified workforce to deliver first class service in bank branches</a:t>
          </a:r>
          <a:endParaRPr lang="en-GB"/>
        </a:p>
      </dgm:t>
    </dgm:pt>
    <dgm:pt modelId="{9EF11A45-C34F-44E9-994C-572CDDE61ACB}" type="parTrans" cxnId="{9CDBA1C1-7937-4B96-BF11-627117740F7F}">
      <dgm:prSet/>
      <dgm:spPr/>
      <dgm:t>
        <a:bodyPr/>
        <a:lstStyle/>
        <a:p>
          <a:endParaRPr lang="en-US"/>
        </a:p>
      </dgm:t>
    </dgm:pt>
    <dgm:pt modelId="{8DC17D19-0087-4639-BB41-79FC9274DCFF}" type="sibTrans" cxnId="{9CDBA1C1-7937-4B96-BF11-627117740F7F}">
      <dgm:prSet/>
      <dgm:spPr/>
      <dgm:t>
        <a:bodyPr/>
        <a:lstStyle/>
        <a:p>
          <a:endParaRPr lang="en-US"/>
        </a:p>
      </dgm:t>
    </dgm:pt>
    <dgm:pt modelId="{454A8F69-1783-4C25-A534-01117C3A627F}">
      <dgm:prSet/>
      <dgm:spPr/>
      <dgm:t>
        <a:bodyPr/>
        <a:lstStyle/>
        <a:p>
          <a:pPr algn="l"/>
          <a:r>
            <a:rPr lang="en-GB" b="1" dirty="0" smtClean="0">
              <a:solidFill>
                <a:schemeClr val="bg1"/>
              </a:solidFill>
            </a:rPr>
            <a:t>Sociological</a:t>
          </a:r>
          <a:endParaRPr lang="en-GB" dirty="0">
            <a:solidFill>
              <a:schemeClr val="bg1"/>
            </a:solidFill>
          </a:endParaRPr>
        </a:p>
      </dgm:t>
    </dgm:pt>
    <dgm:pt modelId="{0FC2B33F-0BE9-40FB-9F9C-BBA48C4189E9}" type="parTrans" cxnId="{748221D5-34C6-4EAC-8FF5-15FAFDD9221F}">
      <dgm:prSet/>
      <dgm:spPr/>
      <dgm:t>
        <a:bodyPr/>
        <a:lstStyle/>
        <a:p>
          <a:endParaRPr lang="en-US"/>
        </a:p>
      </dgm:t>
    </dgm:pt>
    <dgm:pt modelId="{90EF2236-B15C-4FA1-975D-A1D2C5FA5573}" type="sibTrans" cxnId="{748221D5-34C6-4EAC-8FF5-15FAFDD9221F}">
      <dgm:prSet/>
      <dgm:spPr/>
      <dgm:t>
        <a:bodyPr/>
        <a:lstStyle/>
        <a:p>
          <a:endParaRPr lang="en-US"/>
        </a:p>
      </dgm:t>
    </dgm:pt>
    <dgm:pt modelId="{87FC7885-463A-4630-A580-B58E166C7E66}">
      <dgm:prSet/>
      <dgm:spPr/>
      <dgm:t>
        <a:bodyPr/>
        <a:lstStyle/>
        <a:p>
          <a:r>
            <a:rPr lang="en-GB" dirty="0" smtClean="0"/>
            <a:t>Increasing trust into machines</a:t>
          </a:r>
          <a:endParaRPr lang="en-GB" dirty="0"/>
        </a:p>
      </dgm:t>
    </dgm:pt>
    <dgm:pt modelId="{74BECAC3-F9CC-421B-825F-CA1938A70991}" type="parTrans" cxnId="{E27EBAB2-5076-445C-9B3D-438E4E07BC59}">
      <dgm:prSet/>
      <dgm:spPr/>
      <dgm:t>
        <a:bodyPr/>
        <a:lstStyle/>
        <a:p>
          <a:endParaRPr lang="en-US"/>
        </a:p>
      </dgm:t>
    </dgm:pt>
    <dgm:pt modelId="{BF135528-C67D-4163-8263-6C705D2221FF}" type="sibTrans" cxnId="{E27EBAB2-5076-445C-9B3D-438E4E07BC59}">
      <dgm:prSet/>
      <dgm:spPr/>
      <dgm:t>
        <a:bodyPr/>
        <a:lstStyle/>
        <a:p>
          <a:endParaRPr lang="en-US"/>
        </a:p>
      </dgm:t>
    </dgm:pt>
    <dgm:pt modelId="{4D635A94-6E55-49EB-BB6C-573687B010A2}">
      <dgm:prSet/>
      <dgm:spPr/>
      <dgm:t>
        <a:bodyPr/>
        <a:lstStyle/>
        <a:p>
          <a:r>
            <a:rPr lang="en-GB" dirty="0" smtClean="0"/>
            <a:t>More and more people, especially younger, are familiar with digital technology</a:t>
          </a:r>
          <a:endParaRPr lang="en-GB" dirty="0"/>
        </a:p>
      </dgm:t>
    </dgm:pt>
    <dgm:pt modelId="{12177FEF-E26B-4B9A-B5D3-7B643750C998}" type="parTrans" cxnId="{F2C51237-6933-4D76-9D22-F24BB04BF285}">
      <dgm:prSet/>
      <dgm:spPr/>
      <dgm:t>
        <a:bodyPr/>
        <a:lstStyle/>
        <a:p>
          <a:endParaRPr lang="en-US"/>
        </a:p>
      </dgm:t>
    </dgm:pt>
    <dgm:pt modelId="{8CC56A98-017F-455F-97FD-878BFD8FD670}" type="sibTrans" cxnId="{F2C51237-6933-4D76-9D22-F24BB04BF285}">
      <dgm:prSet/>
      <dgm:spPr/>
      <dgm:t>
        <a:bodyPr/>
        <a:lstStyle/>
        <a:p>
          <a:endParaRPr lang="en-US"/>
        </a:p>
      </dgm:t>
    </dgm:pt>
    <dgm:pt modelId="{72831A74-D9F7-4EC1-855F-02CB865A8EF3}">
      <dgm:prSet/>
      <dgm:spPr/>
      <dgm:t>
        <a:bodyPr/>
        <a:lstStyle/>
        <a:p>
          <a:r>
            <a:rPr lang="en-GB" dirty="0" smtClean="0"/>
            <a:t>Fear of digital frauds</a:t>
          </a:r>
          <a:endParaRPr lang="en-GB" dirty="0"/>
        </a:p>
      </dgm:t>
    </dgm:pt>
    <dgm:pt modelId="{A4BBF66A-8967-4A6B-A021-66F74037AA6C}" type="parTrans" cxnId="{431950F3-AC88-48F1-844A-C1E482CB2EDA}">
      <dgm:prSet/>
      <dgm:spPr/>
      <dgm:t>
        <a:bodyPr/>
        <a:lstStyle/>
        <a:p>
          <a:endParaRPr lang="en-US"/>
        </a:p>
      </dgm:t>
    </dgm:pt>
    <dgm:pt modelId="{D2BFF00C-2A1A-414D-8DB7-4B1C8E1BA31C}" type="sibTrans" cxnId="{431950F3-AC88-48F1-844A-C1E482CB2EDA}">
      <dgm:prSet/>
      <dgm:spPr/>
      <dgm:t>
        <a:bodyPr/>
        <a:lstStyle/>
        <a:p>
          <a:endParaRPr lang="en-US"/>
        </a:p>
      </dgm:t>
    </dgm:pt>
    <dgm:pt modelId="{AE00783B-2676-4423-BB83-F478B31E6CFD}">
      <dgm:prSet/>
      <dgm:spPr/>
      <dgm:t>
        <a:bodyPr/>
        <a:lstStyle/>
        <a:p>
          <a:r>
            <a:rPr lang="en-GB" smtClean="0"/>
            <a:t>Low interest in financial topics</a:t>
          </a:r>
          <a:endParaRPr lang="en-GB"/>
        </a:p>
      </dgm:t>
    </dgm:pt>
    <dgm:pt modelId="{F61839AB-9F36-4F94-8831-003C147B3145}" type="parTrans" cxnId="{CD440791-0B5F-44A5-8953-3FD0C457B2AE}">
      <dgm:prSet/>
      <dgm:spPr/>
      <dgm:t>
        <a:bodyPr/>
        <a:lstStyle/>
        <a:p>
          <a:endParaRPr lang="en-US"/>
        </a:p>
      </dgm:t>
    </dgm:pt>
    <dgm:pt modelId="{FCD6655F-975F-4BE3-A504-DB09D2A911F1}" type="sibTrans" cxnId="{CD440791-0B5F-44A5-8953-3FD0C457B2AE}">
      <dgm:prSet/>
      <dgm:spPr/>
      <dgm:t>
        <a:bodyPr/>
        <a:lstStyle/>
        <a:p>
          <a:endParaRPr lang="en-US"/>
        </a:p>
      </dgm:t>
    </dgm:pt>
    <dgm:pt modelId="{426DDE67-48CA-4B87-8AF3-2DE156097403}">
      <dgm:prSet/>
      <dgm:spPr/>
      <dgm:t>
        <a:bodyPr/>
        <a:lstStyle/>
        <a:p>
          <a:r>
            <a:rPr lang="en-GB" smtClean="0"/>
            <a:t>Low knowledge in financial topics</a:t>
          </a:r>
          <a:endParaRPr lang="en-GB"/>
        </a:p>
      </dgm:t>
    </dgm:pt>
    <dgm:pt modelId="{1100ABC4-2055-4AE9-8180-9221D8C94EB4}" type="parTrans" cxnId="{FB4EE6D6-A4C5-4237-85FF-E7BF948E85F3}">
      <dgm:prSet/>
      <dgm:spPr/>
      <dgm:t>
        <a:bodyPr/>
        <a:lstStyle/>
        <a:p>
          <a:endParaRPr lang="en-US"/>
        </a:p>
      </dgm:t>
    </dgm:pt>
    <dgm:pt modelId="{7A9B8FC7-D5DB-447C-94D0-97B1B4C152D4}" type="sibTrans" cxnId="{FB4EE6D6-A4C5-4237-85FF-E7BF948E85F3}">
      <dgm:prSet/>
      <dgm:spPr/>
      <dgm:t>
        <a:bodyPr/>
        <a:lstStyle/>
        <a:p>
          <a:endParaRPr lang="en-US"/>
        </a:p>
      </dgm:t>
    </dgm:pt>
    <dgm:pt modelId="{5156CDCC-85D0-476B-A967-021051FAB8E3}">
      <dgm:prSet/>
      <dgm:spPr/>
      <dgm:t>
        <a:bodyPr/>
        <a:lstStyle/>
        <a:p>
          <a:endParaRPr lang="en-GB" dirty="0"/>
        </a:p>
      </dgm:t>
    </dgm:pt>
    <dgm:pt modelId="{7837FE55-6B10-4629-BFC5-1B050C19FEF7}" type="parTrans" cxnId="{A8B54FD0-F55E-406E-A831-BA20BB420FA7}">
      <dgm:prSet/>
      <dgm:spPr/>
      <dgm:t>
        <a:bodyPr/>
        <a:lstStyle/>
        <a:p>
          <a:endParaRPr lang="en-US"/>
        </a:p>
      </dgm:t>
    </dgm:pt>
    <dgm:pt modelId="{3E5AF86E-8026-4C65-8788-A0C3F97AF6B7}" type="sibTrans" cxnId="{A8B54FD0-F55E-406E-A831-BA20BB420FA7}">
      <dgm:prSet/>
      <dgm:spPr/>
      <dgm:t>
        <a:bodyPr/>
        <a:lstStyle/>
        <a:p>
          <a:endParaRPr lang="en-US"/>
        </a:p>
      </dgm:t>
    </dgm:pt>
    <dgm:pt modelId="{0B7D9410-3948-49D9-831D-8B2329A3B521}">
      <dgm:prSet/>
      <dgm:spPr/>
      <dgm:t>
        <a:bodyPr/>
        <a:lstStyle/>
        <a:p>
          <a:endParaRPr lang="en-GB" dirty="0"/>
        </a:p>
      </dgm:t>
    </dgm:pt>
    <dgm:pt modelId="{2A57769F-ADE6-448D-940B-BE42BF9FF266}" type="parTrans" cxnId="{7893C5BB-E585-403B-A0A1-B0EB45D11DD7}">
      <dgm:prSet/>
      <dgm:spPr/>
      <dgm:t>
        <a:bodyPr/>
        <a:lstStyle/>
        <a:p>
          <a:endParaRPr lang="en-US"/>
        </a:p>
      </dgm:t>
    </dgm:pt>
    <dgm:pt modelId="{72B70165-6D81-416E-B6D9-9AFD32C82CB1}" type="sibTrans" cxnId="{7893C5BB-E585-403B-A0A1-B0EB45D11DD7}">
      <dgm:prSet/>
      <dgm:spPr/>
      <dgm:t>
        <a:bodyPr/>
        <a:lstStyle/>
        <a:p>
          <a:endParaRPr lang="en-US"/>
        </a:p>
      </dgm:t>
    </dgm:pt>
    <dgm:pt modelId="{6D84070A-EBB3-48EF-80BE-82C15BE76C00}">
      <dgm:prSet/>
      <dgm:spPr/>
      <dgm:t>
        <a:bodyPr/>
        <a:lstStyle/>
        <a:p>
          <a:endParaRPr lang="en-GB" dirty="0"/>
        </a:p>
      </dgm:t>
    </dgm:pt>
    <dgm:pt modelId="{0885971F-65B7-4AEE-A027-C7C29218680D}" type="parTrans" cxnId="{9EA3B1DD-6496-45AA-BBAA-0F0FE285E159}">
      <dgm:prSet/>
      <dgm:spPr/>
      <dgm:t>
        <a:bodyPr/>
        <a:lstStyle/>
        <a:p>
          <a:endParaRPr lang="en-US"/>
        </a:p>
      </dgm:t>
    </dgm:pt>
    <dgm:pt modelId="{AAF55949-D731-4B11-90A2-F45370A470F9}" type="sibTrans" cxnId="{9EA3B1DD-6496-45AA-BBAA-0F0FE285E159}">
      <dgm:prSet/>
      <dgm:spPr/>
      <dgm:t>
        <a:bodyPr/>
        <a:lstStyle/>
        <a:p>
          <a:endParaRPr lang="en-US"/>
        </a:p>
      </dgm:t>
    </dgm:pt>
    <dgm:pt modelId="{CD4DF6D5-BD46-448B-91AC-C96F9D824154}" type="pres">
      <dgm:prSet presAssocID="{FAE47CDD-97D2-4E5E-8871-04ABBA66CB71}" presName="Name0" presStyleCnt="0">
        <dgm:presLayoutVars>
          <dgm:chMax/>
          <dgm:chPref val="3"/>
          <dgm:dir/>
          <dgm:animOne val="branch"/>
          <dgm:animLvl val="lvl"/>
        </dgm:presLayoutVars>
      </dgm:prSet>
      <dgm:spPr/>
    </dgm:pt>
    <dgm:pt modelId="{4BA7F68F-844E-44C8-8A23-25A4247B939B}" type="pres">
      <dgm:prSet presAssocID="{B7893DD9-0A99-4A82-8AD7-6B2AE713118C}" presName="composite" presStyleCnt="0"/>
      <dgm:spPr/>
    </dgm:pt>
    <dgm:pt modelId="{0D6E0598-C2AE-46D0-9BA0-CE2B95A1F321}" type="pres">
      <dgm:prSet presAssocID="{B7893DD9-0A99-4A82-8AD7-6B2AE713118C}" presName="FirstChild" presStyleLbl="revTx" presStyleIdx="0" presStyleCnt="6">
        <dgm:presLayoutVars>
          <dgm:chMax val="0"/>
          <dgm:chPref val="0"/>
          <dgm:bulletEnabled val="1"/>
        </dgm:presLayoutVars>
      </dgm:prSet>
      <dgm:spPr/>
    </dgm:pt>
    <dgm:pt modelId="{43493192-D047-47C0-AE41-671B6187194C}" type="pres">
      <dgm:prSet presAssocID="{B7893DD9-0A99-4A82-8AD7-6B2AE713118C}" presName="Parent" presStyleLbl="alignNode1" presStyleIdx="0" presStyleCnt="3">
        <dgm:presLayoutVars>
          <dgm:chMax val="3"/>
          <dgm:chPref val="3"/>
          <dgm:bulletEnabled val="1"/>
        </dgm:presLayoutVars>
      </dgm:prSet>
      <dgm:spPr/>
      <dgm:t>
        <a:bodyPr/>
        <a:lstStyle/>
        <a:p>
          <a:endParaRPr lang="en-US"/>
        </a:p>
      </dgm:t>
    </dgm:pt>
    <dgm:pt modelId="{36040933-73E1-4D3F-A7FC-372AE2D91F3B}" type="pres">
      <dgm:prSet presAssocID="{B7893DD9-0A99-4A82-8AD7-6B2AE713118C}" presName="Accent" presStyleLbl="parChTrans1D1" presStyleIdx="0" presStyleCnt="3"/>
      <dgm:spPr/>
    </dgm:pt>
    <dgm:pt modelId="{B90E0451-4BF4-459C-994F-993DBC595DDC}" type="pres">
      <dgm:prSet presAssocID="{B7893DD9-0A99-4A82-8AD7-6B2AE713118C}" presName="Child" presStyleLbl="revTx" presStyleIdx="1" presStyleCnt="6">
        <dgm:presLayoutVars>
          <dgm:chMax val="0"/>
          <dgm:chPref val="0"/>
          <dgm:bulletEnabled val="1"/>
        </dgm:presLayoutVars>
      </dgm:prSet>
      <dgm:spPr/>
      <dgm:t>
        <a:bodyPr/>
        <a:lstStyle/>
        <a:p>
          <a:endParaRPr lang="en-US"/>
        </a:p>
      </dgm:t>
    </dgm:pt>
    <dgm:pt modelId="{56591B8E-02A0-4047-BCC4-616DA8F3C399}" type="pres">
      <dgm:prSet presAssocID="{CAFE4377-F4AF-478A-80A8-105AD680C9BD}" presName="sibTrans" presStyleCnt="0"/>
      <dgm:spPr/>
    </dgm:pt>
    <dgm:pt modelId="{4906C584-A77E-4942-9CFA-BEF4FD9B1DD5}" type="pres">
      <dgm:prSet presAssocID="{38754A94-11F1-440B-962D-152826C7CA2B}" presName="composite" presStyleCnt="0"/>
      <dgm:spPr/>
    </dgm:pt>
    <dgm:pt modelId="{BE1E1C3A-532D-471E-BA08-27AD95C6431F}" type="pres">
      <dgm:prSet presAssocID="{38754A94-11F1-440B-962D-152826C7CA2B}" presName="FirstChild" presStyleLbl="revTx" presStyleIdx="2" presStyleCnt="6">
        <dgm:presLayoutVars>
          <dgm:chMax val="0"/>
          <dgm:chPref val="0"/>
          <dgm:bulletEnabled val="1"/>
        </dgm:presLayoutVars>
      </dgm:prSet>
      <dgm:spPr/>
    </dgm:pt>
    <dgm:pt modelId="{BA781621-8C1A-40AD-A4CB-5F5D3A71F9A9}" type="pres">
      <dgm:prSet presAssocID="{38754A94-11F1-440B-962D-152826C7CA2B}" presName="Parent" presStyleLbl="alignNode1" presStyleIdx="1" presStyleCnt="3">
        <dgm:presLayoutVars>
          <dgm:chMax val="3"/>
          <dgm:chPref val="3"/>
          <dgm:bulletEnabled val="1"/>
        </dgm:presLayoutVars>
      </dgm:prSet>
      <dgm:spPr/>
    </dgm:pt>
    <dgm:pt modelId="{D5FC28E3-69ED-4F3B-A247-B69609FEADF0}" type="pres">
      <dgm:prSet presAssocID="{38754A94-11F1-440B-962D-152826C7CA2B}" presName="Accent" presStyleLbl="parChTrans1D1" presStyleIdx="1" presStyleCnt="3"/>
      <dgm:spPr/>
    </dgm:pt>
    <dgm:pt modelId="{DF1E97AF-07A6-4E09-BAA2-CEA723A72EF6}" type="pres">
      <dgm:prSet presAssocID="{38754A94-11F1-440B-962D-152826C7CA2B}" presName="Child" presStyleLbl="revTx" presStyleIdx="3" presStyleCnt="6">
        <dgm:presLayoutVars>
          <dgm:chMax val="0"/>
          <dgm:chPref val="0"/>
          <dgm:bulletEnabled val="1"/>
        </dgm:presLayoutVars>
      </dgm:prSet>
      <dgm:spPr/>
    </dgm:pt>
    <dgm:pt modelId="{F5ED0756-92FF-4E89-974B-FDD927AAAD07}" type="pres">
      <dgm:prSet presAssocID="{FB25A285-BB71-412F-B6EE-CB94FBEE24DF}" presName="sibTrans" presStyleCnt="0"/>
      <dgm:spPr/>
    </dgm:pt>
    <dgm:pt modelId="{BA9312E8-0FA3-43F6-BD4B-C3BF4E383993}" type="pres">
      <dgm:prSet presAssocID="{454A8F69-1783-4C25-A534-01117C3A627F}" presName="composite" presStyleCnt="0"/>
      <dgm:spPr/>
    </dgm:pt>
    <dgm:pt modelId="{5951329E-9133-4392-8B83-2A2CC32FBBA6}" type="pres">
      <dgm:prSet presAssocID="{454A8F69-1783-4C25-A534-01117C3A627F}" presName="FirstChild" presStyleLbl="revTx" presStyleIdx="4" presStyleCnt="6">
        <dgm:presLayoutVars>
          <dgm:chMax val="0"/>
          <dgm:chPref val="0"/>
          <dgm:bulletEnabled val="1"/>
        </dgm:presLayoutVars>
      </dgm:prSet>
      <dgm:spPr/>
    </dgm:pt>
    <dgm:pt modelId="{189FA573-9274-48EA-B9EB-BBED2EB38AF8}" type="pres">
      <dgm:prSet presAssocID="{454A8F69-1783-4C25-A534-01117C3A627F}" presName="Parent" presStyleLbl="alignNode1" presStyleIdx="2" presStyleCnt="3">
        <dgm:presLayoutVars>
          <dgm:chMax val="3"/>
          <dgm:chPref val="3"/>
          <dgm:bulletEnabled val="1"/>
        </dgm:presLayoutVars>
      </dgm:prSet>
      <dgm:spPr/>
    </dgm:pt>
    <dgm:pt modelId="{7EBE319F-89BC-4C18-98E4-042A9BF670D0}" type="pres">
      <dgm:prSet presAssocID="{454A8F69-1783-4C25-A534-01117C3A627F}" presName="Accent" presStyleLbl="parChTrans1D1" presStyleIdx="2" presStyleCnt="3"/>
      <dgm:spPr/>
    </dgm:pt>
    <dgm:pt modelId="{C3D57B35-5E9C-417D-944D-B3BEB96AEC5D}" type="pres">
      <dgm:prSet presAssocID="{454A8F69-1783-4C25-A534-01117C3A627F}" presName="Child" presStyleLbl="revTx" presStyleIdx="5" presStyleCnt="6">
        <dgm:presLayoutVars>
          <dgm:chMax val="0"/>
          <dgm:chPref val="0"/>
          <dgm:bulletEnabled val="1"/>
        </dgm:presLayoutVars>
      </dgm:prSet>
      <dgm:spPr/>
      <dgm:t>
        <a:bodyPr/>
        <a:lstStyle/>
        <a:p>
          <a:endParaRPr lang="en-US"/>
        </a:p>
      </dgm:t>
    </dgm:pt>
  </dgm:ptLst>
  <dgm:cxnLst>
    <dgm:cxn modelId="{A8B54FD0-F55E-406E-A831-BA20BB420FA7}" srcId="{B7893DD9-0A99-4A82-8AD7-6B2AE713118C}" destId="{5156CDCC-85D0-476B-A967-021051FAB8E3}" srcOrd="0" destOrd="0" parTransId="{7837FE55-6B10-4629-BFC5-1B050C19FEF7}" sibTransId="{3E5AF86E-8026-4C65-8788-A0C3F97AF6B7}"/>
    <dgm:cxn modelId="{2F5287CB-8887-42D7-8FB6-A076005A6109}" type="presOf" srcId="{B7893DD9-0A99-4A82-8AD7-6B2AE713118C}" destId="{43493192-D047-47C0-AE41-671B6187194C}" srcOrd="0" destOrd="0" presId="urn:microsoft.com/office/officeart/2011/layout/TabList"/>
    <dgm:cxn modelId="{6E70B9C0-075F-4671-8415-39FACBBC718A}" type="presOf" srcId="{B9C97DA2-BB8C-46D8-A3E9-2C299BF0AA0D}" destId="{B90E0451-4BF4-459C-994F-993DBC595DDC}" srcOrd="0" destOrd="1" presId="urn:microsoft.com/office/officeart/2011/layout/TabList"/>
    <dgm:cxn modelId="{562C2486-FFDB-44CC-9D71-E30DF85D67BE}" srcId="{38754A94-11F1-440B-962D-152826C7CA2B}" destId="{3F42E748-46AC-43E0-88BC-8B34E8048AB3}" srcOrd="2" destOrd="0" parTransId="{A11CCE08-1624-4A56-95A3-A89B1C32E501}" sibTransId="{D2E20777-17F2-4281-BDD6-E6399090F506}"/>
    <dgm:cxn modelId="{CE5BDD35-13E1-470D-B656-5E7683AA24F5}" type="presOf" srcId="{ABB8A07E-AF56-4935-8344-7CE9662AB5A1}" destId="{DF1E97AF-07A6-4E09-BAA2-CEA723A72EF6}" srcOrd="0" destOrd="2" presId="urn:microsoft.com/office/officeart/2011/layout/TabList"/>
    <dgm:cxn modelId="{7EE9421B-CCAE-4565-BFCD-8175EEC79E19}" srcId="{FAE47CDD-97D2-4E5E-8871-04ABBA66CB71}" destId="{38754A94-11F1-440B-962D-152826C7CA2B}" srcOrd="1" destOrd="0" parTransId="{79834030-A420-4824-BCEB-D3E4F49AD353}" sibTransId="{FB25A285-BB71-412F-B6EE-CB94FBEE24DF}"/>
    <dgm:cxn modelId="{1844A323-015B-43E3-B606-9FFEC67958E1}" srcId="{FAE47CDD-97D2-4E5E-8871-04ABBA66CB71}" destId="{B7893DD9-0A99-4A82-8AD7-6B2AE713118C}" srcOrd="0" destOrd="0" parTransId="{2A73FC81-B075-4CD8-A46A-23E09A259DE3}" sibTransId="{CAFE4377-F4AF-478A-80A8-105AD680C9BD}"/>
    <dgm:cxn modelId="{363C7C1A-9180-4C02-B159-981A933D60CC}" type="presOf" srcId="{FAE47CDD-97D2-4E5E-8871-04ABBA66CB71}" destId="{CD4DF6D5-BD46-448B-91AC-C96F9D824154}" srcOrd="0" destOrd="0" presId="urn:microsoft.com/office/officeart/2011/layout/TabList"/>
    <dgm:cxn modelId="{517DB4AB-3817-411F-A43D-FF75B99FD370}" type="presOf" srcId="{3AB63634-A1A7-4947-AF30-D0E0430BCEFD}" destId="{DF1E97AF-07A6-4E09-BAA2-CEA723A72EF6}" srcOrd="0" destOrd="3" presId="urn:microsoft.com/office/officeart/2011/layout/TabList"/>
    <dgm:cxn modelId="{A94893E4-A938-4CC4-AF82-5047EBE5501F}" type="presOf" srcId="{5156CDCC-85D0-476B-A967-021051FAB8E3}" destId="{0D6E0598-C2AE-46D0-9BA0-CE2B95A1F321}" srcOrd="0" destOrd="0" presId="urn:microsoft.com/office/officeart/2011/layout/TabList"/>
    <dgm:cxn modelId="{20A2361B-A9B6-4804-B796-D8EEA1A6D091}" type="presOf" srcId="{6D84070A-EBB3-48EF-80BE-82C15BE76C00}" destId="{5951329E-9133-4392-8B83-2A2CC32FBBA6}" srcOrd="0" destOrd="0" presId="urn:microsoft.com/office/officeart/2011/layout/TabList"/>
    <dgm:cxn modelId="{8F8501A5-E826-4670-A861-2097DA9397DE}" srcId="{38754A94-11F1-440B-962D-152826C7CA2B}" destId="{787C01A9-3421-4032-82EE-153105FB4E7F}" srcOrd="1" destOrd="0" parTransId="{6D40789E-A269-46C2-8A45-12260CA09217}" sibTransId="{DA2C7761-4813-4CCC-913E-9F108C0EB25B}"/>
    <dgm:cxn modelId="{431950F3-AC88-48F1-844A-C1E482CB2EDA}" srcId="{454A8F69-1783-4C25-A534-01117C3A627F}" destId="{72831A74-D9F7-4EC1-855F-02CB865A8EF3}" srcOrd="3" destOrd="0" parTransId="{A4BBF66A-8967-4A6B-A021-66F74037AA6C}" sibTransId="{D2BFF00C-2A1A-414D-8DB7-4B1C8E1BA31C}"/>
    <dgm:cxn modelId="{DDCC0F34-3231-4BB1-ACED-6F05BA749457}" srcId="{B7893DD9-0A99-4A82-8AD7-6B2AE713118C}" destId="{D2BD7EAB-724F-483E-86F8-3AF98760EB62}" srcOrd="1" destOrd="0" parTransId="{3470D803-3164-47A3-8EE1-4F6AEA3AA5D2}" sibTransId="{A43A6954-B132-483C-B75E-A7E6235F5B33}"/>
    <dgm:cxn modelId="{FB4EE6D6-A4C5-4237-85FF-E7BF948E85F3}" srcId="{454A8F69-1783-4C25-A534-01117C3A627F}" destId="{426DDE67-48CA-4B87-8AF3-2DE156097403}" srcOrd="5" destOrd="0" parTransId="{1100ABC4-2055-4AE9-8180-9221D8C94EB4}" sibTransId="{7A9B8FC7-D5DB-447C-94D0-97B1B4C152D4}"/>
    <dgm:cxn modelId="{77E73818-BD0C-4B62-B737-2DEEB02A160F}" srcId="{38754A94-11F1-440B-962D-152826C7CA2B}" destId="{ABB8A07E-AF56-4935-8344-7CE9662AB5A1}" srcOrd="3" destOrd="0" parTransId="{D9E4F433-495A-4FBB-92CA-E70F6AFDFFF1}" sibTransId="{D0ADE99C-739A-49FD-B53F-755AB22ED9E3}"/>
    <dgm:cxn modelId="{8C703830-54E5-450E-BE07-E195FEC8CA12}" type="presOf" srcId="{787C01A9-3421-4032-82EE-153105FB4E7F}" destId="{DF1E97AF-07A6-4E09-BAA2-CEA723A72EF6}" srcOrd="0" destOrd="0" presId="urn:microsoft.com/office/officeart/2011/layout/TabList"/>
    <dgm:cxn modelId="{CD440791-0B5F-44A5-8953-3FD0C457B2AE}" srcId="{454A8F69-1783-4C25-A534-01117C3A627F}" destId="{AE00783B-2676-4423-BB83-F478B31E6CFD}" srcOrd="4" destOrd="0" parTransId="{F61839AB-9F36-4F94-8831-003C147B3145}" sibTransId="{FCD6655F-975F-4BE3-A504-DB09D2A911F1}"/>
    <dgm:cxn modelId="{6FD15633-2A20-4EF1-97C0-AFA045CB6AF9}" type="presOf" srcId="{D2BD7EAB-724F-483E-86F8-3AF98760EB62}" destId="{B90E0451-4BF4-459C-994F-993DBC595DDC}" srcOrd="0" destOrd="0" presId="urn:microsoft.com/office/officeart/2011/layout/TabList"/>
    <dgm:cxn modelId="{06CF0B0B-6167-4DB5-9035-725EF57BC445}" type="presOf" srcId="{0B7D9410-3948-49D9-831D-8B2329A3B521}" destId="{BE1E1C3A-532D-471E-BA08-27AD95C6431F}" srcOrd="0" destOrd="0" presId="urn:microsoft.com/office/officeart/2011/layout/TabList"/>
    <dgm:cxn modelId="{E2C07D82-DDDF-456E-BE68-6B13DE56CDC0}" type="presOf" srcId="{72831A74-D9F7-4EC1-855F-02CB865A8EF3}" destId="{C3D57B35-5E9C-417D-944D-B3BEB96AEC5D}" srcOrd="0" destOrd="2" presId="urn:microsoft.com/office/officeart/2011/layout/TabList"/>
    <dgm:cxn modelId="{9CDBA1C1-7937-4B96-BF11-627117740F7F}" srcId="{38754A94-11F1-440B-962D-152826C7CA2B}" destId="{3AB63634-A1A7-4947-AF30-D0E0430BCEFD}" srcOrd="4" destOrd="0" parTransId="{9EF11A45-C34F-44E9-994C-572CDDE61ACB}" sibTransId="{8DC17D19-0087-4639-BB41-79FC9274DCFF}"/>
    <dgm:cxn modelId="{63FA5C88-49EF-4191-AA20-A09BDB8BB960}" type="presOf" srcId="{38754A94-11F1-440B-962D-152826C7CA2B}" destId="{BA781621-8C1A-40AD-A4CB-5F5D3A71F9A9}" srcOrd="0" destOrd="0" presId="urn:microsoft.com/office/officeart/2011/layout/TabList"/>
    <dgm:cxn modelId="{183E0047-5DAF-4D0A-8EE5-B904DD357C58}" srcId="{B7893DD9-0A99-4A82-8AD7-6B2AE713118C}" destId="{25844FF4-DD35-4A86-81EB-79015ADC9125}" srcOrd="3" destOrd="0" parTransId="{64243728-00B5-45AC-B9A4-ACE63092C899}" sibTransId="{86AC3C35-8DF5-4E1B-9672-B0F1FE5A19F4}"/>
    <dgm:cxn modelId="{5BCC30F3-2E89-4B04-A5E7-1B29CC1C3675}" type="presOf" srcId="{454A8F69-1783-4C25-A534-01117C3A627F}" destId="{189FA573-9274-48EA-B9EB-BBED2EB38AF8}" srcOrd="0" destOrd="0" presId="urn:microsoft.com/office/officeart/2011/layout/TabList"/>
    <dgm:cxn modelId="{B3E55245-A34D-4448-9873-E549AD8E8B18}" srcId="{B7893DD9-0A99-4A82-8AD7-6B2AE713118C}" destId="{B9C97DA2-BB8C-46D8-A3E9-2C299BF0AA0D}" srcOrd="2" destOrd="0" parTransId="{A03279B2-A232-46E8-9572-5F9ED608589B}" sibTransId="{1B55204B-C06A-4C62-A0DA-E2E66FDA963C}"/>
    <dgm:cxn modelId="{9EA3B1DD-6496-45AA-BBAA-0F0FE285E159}" srcId="{454A8F69-1783-4C25-A534-01117C3A627F}" destId="{6D84070A-EBB3-48EF-80BE-82C15BE76C00}" srcOrd="0" destOrd="0" parTransId="{0885971F-65B7-4AEE-A027-C7C29218680D}" sibTransId="{AAF55949-D731-4B11-90A2-F45370A470F9}"/>
    <dgm:cxn modelId="{39CE2BF8-777E-46B8-BD50-7BA8FE03C74E}" type="presOf" srcId="{51724851-C767-46D9-B8E0-638265FC5269}" destId="{B90E0451-4BF4-459C-994F-993DBC595DDC}" srcOrd="0" destOrd="3" presId="urn:microsoft.com/office/officeart/2011/layout/TabList"/>
    <dgm:cxn modelId="{5D4F8276-641A-450A-A165-BBA571B82372}" type="presOf" srcId="{87FC7885-463A-4630-A580-B58E166C7E66}" destId="{C3D57B35-5E9C-417D-944D-B3BEB96AEC5D}" srcOrd="0" destOrd="0" presId="urn:microsoft.com/office/officeart/2011/layout/TabList"/>
    <dgm:cxn modelId="{ECA317A2-6AAD-4965-BB1A-69025307243B}" type="presOf" srcId="{426DDE67-48CA-4B87-8AF3-2DE156097403}" destId="{C3D57B35-5E9C-417D-944D-B3BEB96AEC5D}" srcOrd="0" destOrd="4" presId="urn:microsoft.com/office/officeart/2011/layout/TabList"/>
    <dgm:cxn modelId="{299067A5-5BBD-4A38-BA8B-9915A40DF8E2}" type="presOf" srcId="{25844FF4-DD35-4A86-81EB-79015ADC9125}" destId="{B90E0451-4BF4-459C-994F-993DBC595DDC}" srcOrd="0" destOrd="2" presId="urn:microsoft.com/office/officeart/2011/layout/TabList"/>
    <dgm:cxn modelId="{748221D5-34C6-4EAC-8FF5-15FAFDD9221F}" srcId="{FAE47CDD-97D2-4E5E-8871-04ABBA66CB71}" destId="{454A8F69-1783-4C25-A534-01117C3A627F}" srcOrd="2" destOrd="0" parTransId="{0FC2B33F-0BE9-40FB-9F9C-BBA48C4189E9}" sibTransId="{90EF2236-B15C-4FA1-975D-A1D2C5FA5573}"/>
    <dgm:cxn modelId="{F2C51237-6933-4D76-9D22-F24BB04BF285}" srcId="{454A8F69-1783-4C25-A534-01117C3A627F}" destId="{4D635A94-6E55-49EB-BB6C-573687B010A2}" srcOrd="2" destOrd="0" parTransId="{12177FEF-E26B-4B9A-B5D3-7B643750C998}" sibTransId="{8CC56A98-017F-455F-97FD-878BFD8FD670}"/>
    <dgm:cxn modelId="{E27EBAB2-5076-445C-9B3D-438E4E07BC59}" srcId="{454A8F69-1783-4C25-A534-01117C3A627F}" destId="{87FC7885-463A-4630-A580-B58E166C7E66}" srcOrd="1" destOrd="0" parTransId="{74BECAC3-F9CC-421B-825F-CA1938A70991}" sibTransId="{BF135528-C67D-4163-8263-6C705D2221FF}"/>
    <dgm:cxn modelId="{7893C5BB-E585-403B-A0A1-B0EB45D11DD7}" srcId="{38754A94-11F1-440B-962D-152826C7CA2B}" destId="{0B7D9410-3948-49D9-831D-8B2329A3B521}" srcOrd="0" destOrd="0" parTransId="{2A57769F-ADE6-448D-940B-BE42BF9FF266}" sibTransId="{72B70165-6D81-416E-B6D9-9AFD32C82CB1}"/>
    <dgm:cxn modelId="{B541F189-116A-42CD-BB0F-A322B9751759}" type="presOf" srcId="{3F42E748-46AC-43E0-88BC-8B34E8048AB3}" destId="{DF1E97AF-07A6-4E09-BAA2-CEA723A72EF6}" srcOrd="0" destOrd="1" presId="urn:microsoft.com/office/officeart/2011/layout/TabList"/>
    <dgm:cxn modelId="{677EA17A-D3DC-4DDD-AF23-2332406E0B5B}" type="presOf" srcId="{4D635A94-6E55-49EB-BB6C-573687B010A2}" destId="{C3D57B35-5E9C-417D-944D-B3BEB96AEC5D}" srcOrd="0" destOrd="1" presId="urn:microsoft.com/office/officeart/2011/layout/TabList"/>
    <dgm:cxn modelId="{36B0D681-353C-464A-8082-41E088F2316B}" type="presOf" srcId="{AE00783B-2676-4423-BB83-F478B31E6CFD}" destId="{C3D57B35-5E9C-417D-944D-B3BEB96AEC5D}" srcOrd="0" destOrd="3" presId="urn:microsoft.com/office/officeart/2011/layout/TabList"/>
    <dgm:cxn modelId="{C951E6B5-F68A-4A6E-99A2-857B5678623C}" srcId="{B7893DD9-0A99-4A82-8AD7-6B2AE713118C}" destId="{51724851-C767-46D9-B8E0-638265FC5269}" srcOrd="4" destOrd="0" parTransId="{7A81101E-F8B6-4E6C-8E4B-AF174642D507}" sibTransId="{13E5548B-C6F1-47EC-A5BF-0C75737D640D}"/>
    <dgm:cxn modelId="{49F74906-C9FB-4777-8E86-D93AFE6E3CE5}" type="presParOf" srcId="{CD4DF6D5-BD46-448B-91AC-C96F9D824154}" destId="{4BA7F68F-844E-44C8-8A23-25A4247B939B}" srcOrd="0" destOrd="0" presId="urn:microsoft.com/office/officeart/2011/layout/TabList"/>
    <dgm:cxn modelId="{29AFE08F-54AB-4B93-9F8B-18E0A90437FF}" type="presParOf" srcId="{4BA7F68F-844E-44C8-8A23-25A4247B939B}" destId="{0D6E0598-C2AE-46D0-9BA0-CE2B95A1F321}" srcOrd="0" destOrd="0" presId="urn:microsoft.com/office/officeart/2011/layout/TabList"/>
    <dgm:cxn modelId="{7EED6A67-3FA7-46AC-841B-D56554BAE328}" type="presParOf" srcId="{4BA7F68F-844E-44C8-8A23-25A4247B939B}" destId="{43493192-D047-47C0-AE41-671B6187194C}" srcOrd="1" destOrd="0" presId="urn:microsoft.com/office/officeart/2011/layout/TabList"/>
    <dgm:cxn modelId="{59B93244-178B-4DAB-A224-2BD3A8EAF4C8}" type="presParOf" srcId="{4BA7F68F-844E-44C8-8A23-25A4247B939B}" destId="{36040933-73E1-4D3F-A7FC-372AE2D91F3B}" srcOrd="2" destOrd="0" presId="urn:microsoft.com/office/officeart/2011/layout/TabList"/>
    <dgm:cxn modelId="{BC2EC60B-5472-482D-830F-C0C36DD58D35}" type="presParOf" srcId="{CD4DF6D5-BD46-448B-91AC-C96F9D824154}" destId="{B90E0451-4BF4-459C-994F-993DBC595DDC}" srcOrd="1" destOrd="0" presId="urn:microsoft.com/office/officeart/2011/layout/TabList"/>
    <dgm:cxn modelId="{11C58972-CDCE-4B59-AB0B-6376F482E25E}" type="presParOf" srcId="{CD4DF6D5-BD46-448B-91AC-C96F9D824154}" destId="{56591B8E-02A0-4047-BCC4-616DA8F3C399}" srcOrd="2" destOrd="0" presId="urn:microsoft.com/office/officeart/2011/layout/TabList"/>
    <dgm:cxn modelId="{7428449C-3B15-4CE3-8808-D4DDDEE744B5}" type="presParOf" srcId="{CD4DF6D5-BD46-448B-91AC-C96F9D824154}" destId="{4906C584-A77E-4942-9CFA-BEF4FD9B1DD5}" srcOrd="3" destOrd="0" presId="urn:microsoft.com/office/officeart/2011/layout/TabList"/>
    <dgm:cxn modelId="{6B48D305-4BA8-480E-8D22-1C95FEE9FAB7}" type="presParOf" srcId="{4906C584-A77E-4942-9CFA-BEF4FD9B1DD5}" destId="{BE1E1C3A-532D-471E-BA08-27AD95C6431F}" srcOrd="0" destOrd="0" presId="urn:microsoft.com/office/officeart/2011/layout/TabList"/>
    <dgm:cxn modelId="{91F92E10-3F55-4245-9F4F-964618E72F3D}" type="presParOf" srcId="{4906C584-A77E-4942-9CFA-BEF4FD9B1DD5}" destId="{BA781621-8C1A-40AD-A4CB-5F5D3A71F9A9}" srcOrd="1" destOrd="0" presId="urn:microsoft.com/office/officeart/2011/layout/TabList"/>
    <dgm:cxn modelId="{38D3C621-C0AC-4923-B7D5-0D55A95F84B2}" type="presParOf" srcId="{4906C584-A77E-4942-9CFA-BEF4FD9B1DD5}" destId="{D5FC28E3-69ED-4F3B-A247-B69609FEADF0}" srcOrd="2" destOrd="0" presId="urn:microsoft.com/office/officeart/2011/layout/TabList"/>
    <dgm:cxn modelId="{C80F2D6A-68DF-4923-9E43-538E560C338C}" type="presParOf" srcId="{CD4DF6D5-BD46-448B-91AC-C96F9D824154}" destId="{DF1E97AF-07A6-4E09-BAA2-CEA723A72EF6}" srcOrd="4" destOrd="0" presId="urn:microsoft.com/office/officeart/2011/layout/TabList"/>
    <dgm:cxn modelId="{6844BB0D-A378-4D82-A874-D5B1B611D8DC}" type="presParOf" srcId="{CD4DF6D5-BD46-448B-91AC-C96F9D824154}" destId="{F5ED0756-92FF-4E89-974B-FDD927AAAD07}" srcOrd="5" destOrd="0" presId="urn:microsoft.com/office/officeart/2011/layout/TabList"/>
    <dgm:cxn modelId="{F31A40CB-4C78-415A-A8E4-B5CA562A744A}" type="presParOf" srcId="{CD4DF6D5-BD46-448B-91AC-C96F9D824154}" destId="{BA9312E8-0FA3-43F6-BD4B-C3BF4E383993}" srcOrd="6" destOrd="0" presId="urn:microsoft.com/office/officeart/2011/layout/TabList"/>
    <dgm:cxn modelId="{41398BD2-060C-419F-84DC-91D13F20479C}" type="presParOf" srcId="{BA9312E8-0FA3-43F6-BD4B-C3BF4E383993}" destId="{5951329E-9133-4392-8B83-2A2CC32FBBA6}" srcOrd="0" destOrd="0" presId="urn:microsoft.com/office/officeart/2011/layout/TabList"/>
    <dgm:cxn modelId="{6443D479-DDAB-431F-8CF5-DFFA60D46E24}" type="presParOf" srcId="{BA9312E8-0FA3-43F6-BD4B-C3BF4E383993}" destId="{189FA573-9274-48EA-B9EB-BBED2EB38AF8}" srcOrd="1" destOrd="0" presId="urn:microsoft.com/office/officeart/2011/layout/TabList"/>
    <dgm:cxn modelId="{9BF47CE0-ADD2-46EA-9A63-7028FEE773C0}" type="presParOf" srcId="{BA9312E8-0FA3-43F6-BD4B-C3BF4E383993}" destId="{7EBE319F-89BC-4C18-98E4-042A9BF670D0}" srcOrd="2" destOrd="0" presId="urn:microsoft.com/office/officeart/2011/layout/TabList"/>
    <dgm:cxn modelId="{266BC27C-098C-4B7B-B807-2F1F71808539}" type="presParOf" srcId="{CD4DF6D5-BD46-448B-91AC-C96F9D824154}" destId="{C3D57B35-5E9C-417D-944D-B3BEB96AEC5D}"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E47CDD-97D2-4E5E-8871-04ABBA66CB7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26DDE67-48CA-4B87-8AF3-2DE156097403}">
      <dgm:prSet/>
      <dgm:spPr/>
      <dgm:t>
        <a:bodyPr/>
        <a:lstStyle/>
        <a:p>
          <a:pPr algn="l"/>
          <a:r>
            <a:rPr lang="en-GB" b="1" dirty="0" smtClean="0">
              <a:solidFill>
                <a:schemeClr val="bg1"/>
              </a:solidFill>
            </a:rPr>
            <a:t>Technological</a:t>
          </a:r>
          <a:endParaRPr lang="en-GB" dirty="0">
            <a:solidFill>
              <a:schemeClr val="bg1"/>
            </a:solidFill>
          </a:endParaRPr>
        </a:p>
      </dgm:t>
    </dgm:pt>
    <dgm:pt modelId="{1100ABC4-2055-4AE9-8180-9221D8C94EB4}" type="parTrans" cxnId="{FB4EE6D6-A4C5-4237-85FF-E7BF948E85F3}">
      <dgm:prSet/>
      <dgm:spPr/>
      <dgm:t>
        <a:bodyPr/>
        <a:lstStyle/>
        <a:p>
          <a:endParaRPr lang="en-US"/>
        </a:p>
      </dgm:t>
    </dgm:pt>
    <dgm:pt modelId="{7A9B8FC7-D5DB-447C-94D0-97B1B4C152D4}" type="sibTrans" cxnId="{FB4EE6D6-A4C5-4237-85FF-E7BF948E85F3}">
      <dgm:prSet/>
      <dgm:spPr/>
      <dgm:t>
        <a:bodyPr/>
        <a:lstStyle/>
        <a:p>
          <a:endParaRPr lang="en-US"/>
        </a:p>
      </dgm:t>
    </dgm:pt>
    <dgm:pt modelId="{B6158DD3-62C2-4B8A-A7E1-7B4F3916B4EE}">
      <dgm:prSet/>
      <dgm:spPr/>
      <dgm:t>
        <a:bodyPr/>
        <a:lstStyle/>
        <a:p>
          <a:r>
            <a:rPr lang="en-GB" dirty="0" smtClean="0"/>
            <a:t>Continuously progress in digitalisation</a:t>
          </a:r>
          <a:endParaRPr lang="en-GB" dirty="0"/>
        </a:p>
      </dgm:t>
    </dgm:pt>
    <dgm:pt modelId="{82153266-363B-445F-9F11-11953ADB49BF}" type="parTrans" cxnId="{1F011E63-FA66-4E3D-B490-9D220D76594D}">
      <dgm:prSet/>
      <dgm:spPr/>
      <dgm:t>
        <a:bodyPr/>
        <a:lstStyle/>
        <a:p>
          <a:endParaRPr lang="en-US"/>
        </a:p>
      </dgm:t>
    </dgm:pt>
    <dgm:pt modelId="{96FA9606-1C76-40FE-B0D3-0ABB2EE946C9}" type="sibTrans" cxnId="{1F011E63-FA66-4E3D-B490-9D220D76594D}">
      <dgm:prSet/>
      <dgm:spPr/>
      <dgm:t>
        <a:bodyPr/>
        <a:lstStyle/>
        <a:p>
          <a:endParaRPr lang="en-US"/>
        </a:p>
      </dgm:t>
    </dgm:pt>
    <dgm:pt modelId="{97B9A6D3-3D8B-4DBD-A975-E3861D979FB4}">
      <dgm:prSet/>
      <dgm:spPr/>
      <dgm:t>
        <a:bodyPr/>
        <a:lstStyle/>
        <a:p>
          <a:r>
            <a:rPr lang="en-GB" smtClean="0"/>
            <a:t>Improved soft- and hardware may result in better performing  and designed (UI) applications</a:t>
          </a:r>
          <a:endParaRPr lang="en-GB"/>
        </a:p>
      </dgm:t>
    </dgm:pt>
    <dgm:pt modelId="{9A31BD05-1030-4BF6-9AE6-9CFC9304BDDC}" type="parTrans" cxnId="{246B5464-A983-4E6A-B431-E54EFA698000}">
      <dgm:prSet/>
      <dgm:spPr/>
      <dgm:t>
        <a:bodyPr/>
        <a:lstStyle/>
        <a:p>
          <a:endParaRPr lang="en-US"/>
        </a:p>
      </dgm:t>
    </dgm:pt>
    <dgm:pt modelId="{A8A2FD91-56F5-4804-8878-BA1F3D6B8FAC}" type="sibTrans" cxnId="{246B5464-A983-4E6A-B431-E54EFA698000}">
      <dgm:prSet/>
      <dgm:spPr/>
      <dgm:t>
        <a:bodyPr/>
        <a:lstStyle/>
        <a:p>
          <a:endParaRPr lang="en-US"/>
        </a:p>
      </dgm:t>
    </dgm:pt>
    <dgm:pt modelId="{01FC1C91-291A-4BF1-A4A3-995ED74F4353}">
      <dgm:prSet/>
      <dgm:spPr/>
      <dgm:t>
        <a:bodyPr/>
        <a:lstStyle/>
        <a:p>
          <a:r>
            <a:rPr lang="en-GB" smtClean="0"/>
            <a:t>Wider spread of broad band results in a higher and real-time connectivity </a:t>
          </a:r>
          <a:endParaRPr lang="en-GB"/>
        </a:p>
      </dgm:t>
    </dgm:pt>
    <dgm:pt modelId="{5456D3BE-8825-4975-86EF-68CA2FCD2811}" type="parTrans" cxnId="{E14ED60B-BDF6-4455-B571-3B5BD1FA06F9}">
      <dgm:prSet/>
      <dgm:spPr/>
      <dgm:t>
        <a:bodyPr/>
        <a:lstStyle/>
        <a:p>
          <a:endParaRPr lang="en-US"/>
        </a:p>
      </dgm:t>
    </dgm:pt>
    <dgm:pt modelId="{53821175-338A-4547-8AEC-34C0AA276B58}" type="sibTrans" cxnId="{E14ED60B-BDF6-4455-B571-3B5BD1FA06F9}">
      <dgm:prSet/>
      <dgm:spPr/>
      <dgm:t>
        <a:bodyPr/>
        <a:lstStyle/>
        <a:p>
          <a:endParaRPr lang="en-US"/>
        </a:p>
      </dgm:t>
    </dgm:pt>
    <dgm:pt modelId="{D20DDFF6-C2F7-4E5D-AD87-A8544E90CF20}">
      <dgm:prSet/>
      <dgm:spPr/>
      <dgm:t>
        <a:bodyPr/>
        <a:lstStyle/>
        <a:p>
          <a:pPr algn="l"/>
          <a:r>
            <a:rPr lang="en-GB" b="1" dirty="0" smtClean="0">
              <a:solidFill>
                <a:schemeClr val="bg1"/>
              </a:solidFill>
            </a:rPr>
            <a:t>Legal</a:t>
          </a:r>
          <a:endParaRPr lang="en-GB" dirty="0">
            <a:solidFill>
              <a:schemeClr val="bg1"/>
            </a:solidFill>
          </a:endParaRPr>
        </a:p>
      </dgm:t>
    </dgm:pt>
    <dgm:pt modelId="{A7881C06-C2DD-4DDE-8577-A79FA02E8C93}" type="parTrans" cxnId="{C9396ABB-D67B-4786-9A40-DAD0D0F248CF}">
      <dgm:prSet/>
      <dgm:spPr/>
      <dgm:t>
        <a:bodyPr/>
        <a:lstStyle/>
        <a:p>
          <a:endParaRPr lang="en-US"/>
        </a:p>
      </dgm:t>
    </dgm:pt>
    <dgm:pt modelId="{A2CB60F2-4121-47CD-9E66-81C13EAE3A97}" type="sibTrans" cxnId="{C9396ABB-D67B-4786-9A40-DAD0D0F248CF}">
      <dgm:prSet/>
      <dgm:spPr/>
      <dgm:t>
        <a:bodyPr/>
        <a:lstStyle/>
        <a:p>
          <a:endParaRPr lang="en-US"/>
        </a:p>
      </dgm:t>
    </dgm:pt>
    <dgm:pt modelId="{2DB0CAF9-8F7B-40C3-B482-1FBFDFE1F719}">
      <dgm:prSet/>
      <dgm:spPr/>
      <dgm:t>
        <a:bodyPr/>
        <a:lstStyle/>
        <a:p>
          <a:r>
            <a:rPr lang="en-GB" dirty="0" smtClean="0"/>
            <a:t>Highly regulated financial market</a:t>
          </a:r>
          <a:endParaRPr lang="en-GB" dirty="0"/>
        </a:p>
      </dgm:t>
    </dgm:pt>
    <dgm:pt modelId="{3FDD62F7-294A-4059-B1B8-953DD16444B5}" type="parTrans" cxnId="{7DB55CAF-0336-4CA4-9C43-958F29755342}">
      <dgm:prSet/>
      <dgm:spPr/>
      <dgm:t>
        <a:bodyPr/>
        <a:lstStyle/>
        <a:p>
          <a:endParaRPr lang="en-US"/>
        </a:p>
      </dgm:t>
    </dgm:pt>
    <dgm:pt modelId="{414C0225-9FE5-4CBB-B7CC-3DEDD41F9EED}" type="sibTrans" cxnId="{7DB55CAF-0336-4CA4-9C43-958F29755342}">
      <dgm:prSet/>
      <dgm:spPr/>
      <dgm:t>
        <a:bodyPr/>
        <a:lstStyle/>
        <a:p>
          <a:endParaRPr lang="en-US"/>
        </a:p>
      </dgm:t>
    </dgm:pt>
    <dgm:pt modelId="{9CF445EA-419C-4D92-80C0-EAD9165B299C}">
      <dgm:prSet/>
      <dgm:spPr/>
      <dgm:t>
        <a:bodyPr/>
        <a:lstStyle/>
        <a:p>
          <a:r>
            <a:rPr lang="en-GB" dirty="0" smtClean="0"/>
            <a:t>Stricter regulations concerning private data (e.g. GDPR)</a:t>
          </a:r>
          <a:endParaRPr lang="en-GB" dirty="0"/>
        </a:p>
      </dgm:t>
    </dgm:pt>
    <dgm:pt modelId="{A6D4E99D-6473-4143-A0B6-353F91BB43D8}" type="parTrans" cxnId="{046D21C2-2491-4C65-ADC9-45C68AF2F0D6}">
      <dgm:prSet/>
      <dgm:spPr/>
      <dgm:t>
        <a:bodyPr/>
        <a:lstStyle/>
        <a:p>
          <a:endParaRPr lang="en-US"/>
        </a:p>
      </dgm:t>
    </dgm:pt>
    <dgm:pt modelId="{598C7346-07F3-4543-B36A-31D636A9FD46}" type="sibTrans" cxnId="{046D21C2-2491-4C65-ADC9-45C68AF2F0D6}">
      <dgm:prSet/>
      <dgm:spPr/>
      <dgm:t>
        <a:bodyPr/>
        <a:lstStyle/>
        <a:p>
          <a:endParaRPr lang="en-US"/>
        </a:p>
      </dgm:t>
    </dgm:pt>
    <dgm:pt modelId="{1E8C4B68-B395-4AA2-90AB-402D207E2D07}">
      <dgm:prSet/>
      <dgm:spPr/>
      <dgm:t>
        <a:bodyPr/>
        <a:lstStyle/>
        <a:p>
          <a:pPr algn="l"/>
          <a:r>
            <a:rPr lang="en-GB" b="1" dirty="0" smtClean="0">
              <a:solidFill>
                <a:schemeClr val="bg1"/>
              </a:solidFill>
            </a:rPr>
            <a:t>Environmental</a:t>
          </a:r>
          <a:endParaRPr lang="en-GB" dirty="0">
            <a:solidFill>
              <a:schemeClr val="bg1"/>
            </a:solidFill>
          </a:endParaRPr>
        </a:p>
      </dgm:t>
    </dgm:pt>
    <dgm:pt modelId="{56F224BB-0C92-4F70-9C06-763829B24D70}" type="parTrans" cxnId="{E2F3A6A8-B2BB-40A9-A923-91BFCF2E0F52}">
      <dgm:prSet/>
      <dgm:spPr/>
      <dgm:t>
        <a:bodyPr/>
        <a:lstStyle/>
        <a:p>
          <a:endParaRPr lang="en-US"/>
        </a:p>
      </dgm:t>
    </dgm:pt>
    <dgm:pt modelId="{D3974119-DBA6-45CF-880D-70C66A791FBF}" type="sibTrans" cxnId="{E2F3A6A8-B2BB-40A9-A923-91BFCF2E0F52}">
      <dgm:prSet/>
      <dgm:spPr/>
      <dgm:t>
        <a:bodyPr/>
        <a:lstStyle/>
        <a:p>
          <a:endParaRPr lang="en-US"/>
        </a:p>
      </dgm:t>
    </dgm:pt>
    <dgm:pt modelId="{3B27971C-E964-4DC1-902A-3C25AA1E4B3B}">
      <dgm:prSet/>
      <dgm:spPr/>
      <dgm:t>
        <a:bodyPr/>
        <a:lstStyle/>
        <a:p>
          <a:r>
            <a:rPr lang="en-GB" dirty="0" smtClean="0"/>
            <a:t>Climate change: rising temperatures (will effect server cooling)</a:t>
          </a:r>
          <a:endParaRPr lang="en-GB" dirty="0"/>
        </a:p>
      </dgm:t>
    </dgm:pt>
    <dgm:pt modelId="{0E0AF4F7-545E-451C-ADC6-C9CE421DFA8B}" type="parTrans" cxnId="{B7A308A7-6DA1-4E1A-A0B3-79E0F6242DE4}">
      <dgm:prSet/>
      <dgm:spPr/>
      <dgm:t>
        <a:bodyPr/>
        <a:lstStyle/>
        <a:p>
          <a:endParaRPr lang="en-US"/>
        </a:p>
      </dgm:t>
    </dgm:pt>
    <dgm:pt modelId="{5A3AA2E6-8CC8-4BDF-BFD4-8D929E070822}" type="sibTrans" cxnId="{B7A308A7-6DA1-4E1A-A0B3-79E0F6242DE4}">
      <dgm:prSet/>
      <dgm:spPr/>
      <dgm:t>
        <a:bodyPr/>
        <a:lstStyle/>
        <a:p>
          <a:endParaRPr lang="en-US"/>
        </a:p>
      </dgm:t>
    </dgm:pt>
    <dgm:pt modelId="{DB831F86-8660-46A5-9550-05DE6074BE0A}">
      <dgm:prSet/>
      <dgm:spPr/>
      <dgm:t>
        <a:bodyPr/>
        <a:lstStyle/>
        <a:p>
          <a:r>
            <a:rPr lang="en-GB" smtClean="0"/>
            <a:t>Rising sea level</a:t>
          </a:r>
          <a:endParaRPr lang="en-GB"/>
        </a:p>
      </dgm:t>
    </dgm:pt>
    <dgm:pt modelId="{7C90EAEE-14C5-43FE-A8B0-90ABDCF2CEBF}" type="parTrans" cxnId="{4918555F-F135-4290-B109-77D9EC1AB28F}">
      <dgm:prSet/>
      <dgm:spPr/>
      <dgm:t>
        <a:bodyPr/>
        <a:lstStyle/>
        <a:p>
          <a:endParaRPr lang="en-US"/>
        </a:p>
      </dgm:t>
    </dgm:pt>
    <dgm:pt modelId="{14804FCC-8B70-4308-8E3B-270AE351D400}" type="sibTrans" cxnId="{4918555F-F135-4290-B109-77D9EC1AB28F}">
      <dgm:prSet/>
      <dgm:spPr/>
      <dgm:t>
        <a:bodyPr/>
        <a:lstStyle/>
        <a:p>
          <a:endParaRPr lang="en-US"/>
        </a:p>
      </dgm:t>
    </dgm:pt>
    <dgm:pt modelId="{E280008F-6901-4093-8DB3-74B3D009BA21}">
      <dgm:prSet/>
      <dgm:spPr/>
      <dgm:t>
        <a:bodyPr/>
        <a:lstStyle/>
        <a:p>
          <a:r>
            <a:rPr lang="en-GB" smtClean="0"/>
            <a:t>In average higher risk for wild fires</a:t>
          </a:r>
          <a:endParaRPr lang="en-GB"/>
        </a:p>
      </dgm:t>
    </dgm:pt>
    <dgm:pt modelId="{44BD47BB-C98D-4F04-9F9E-0F9B35EE766B}" type="parTrans" cxnId="{29EE326C-8A3A-46CB-ACE3-3A2DE19D1009}">
      <dgm:prSet/>
      <dgm:spPr/>
      <dgm:t>
        <a:bodyPr/>
        <a:lstStyle/>
        <a:p>
          <a:endParaRPr lang="en-US"/>
        </a:p>
      </dgm:t>
    </dgm:pt>
    <dgm:pt modelId="{60FA94D1-A8D5-4468-9C74-097EA61CF7D7}" type="sibTrans" cxnId="{29EE326C-8A3A-46CB-ACE3-3A2DE19D1009}">
      <dgm:prSet/>
      <dgm:spPr/>
      <dgm:t>
        <a:bodyPr/>
        <a:lstStyle/>
        <a:p>
          <a:endParaRPr lang="en-US"/>
        </a:p>
      </dgm:t>
    </dgm:pt>
    <dgm:pt modelId="{F1187432-140F-4E1D-B6A2-33AF68CA05BE}">
      <dgm:prSet/>
      <dgm:spPr/>
      <dgm:t>
        <a:bodyPr/>
        <a:lstStyle/>
        <a:p>
          <a:endParaRPr lang="en-GB" dirty="0"/>
        </a:p>
      </dgm:t>
    </dgm:pt>
    <dgm:pt modelId="{8C7188DC-DCDB-47F1-9CBC-A0AC226B53F3}" type="parTrans" cxnId="{277C4322-DF82-4E46-950D-A19756200577}">
      <dgm:prSet/>
      <dgm:spPr/>
      <dgm:t>
        <a:bodyPr/>
        <a:lstStyle/>
        <a:p>
          <a:endParaRPr lang="en-US"/>
        </a:p>
      </dgm:t>
    </dgm:pt>
    <dgm:pt modelId="{678D70E9-3E3F-4801-B6AE-6F1C21D6B03D}" type="sibTrans" cxnId="{277C4322-DF82-4E46-950D-A19756200577}">
      <dgm:prSet/>
      <dgm:spPr/>
      <dgm:t>
        <a:bodyPr/>
        <a:lstStyle/>
        <a:p>
          <a:endParaRPr lang="en-US"/>
        </a:p>
      </dgm:t>
    </dgm:pt>
    <dgm:pt modelId="{768B4491-9ADD-482B-A167-31BF2E9B9510}">
      <dgm:prSet/>
      <dgm:spPr/>
      <dgm:t>
        <a:bodyPr/>
        <a:lstStyle/>
        <a:p>
          <a:endParaRPr lang="en-GB" dirty="0"/>
        </a:p>
      </dgm:t>
    </dgm:pt>
    <dgm:pt modelId="{EB6B5CE6-E0A1-490F-87D2-4C49C53AC3D9}" type="parTrans" cxnId="{CB035DD7-D98B-46AC-93B3-7C1B37A1E6BC}">
      <dgm:prSet/>
      <dgm:spPr/>
      <dgm:t>
        <a:bodyPr/>
        <a:lstStyle/>
        <a:p>
          <a:endParaRPr lang="en-US"/>
        </a:p>
      </dgm:t>
    </dgm:pt>
    <dgm:pt modelId="{64906591-5D15-458A-8233-BFC2EAA35296}" type="sibTrans" cxnId="{CB035DD7-D98B-46AC-93B3-7C1B37A1E6BC}">
      <dgm:prSet/>
      <dgm:spPr/>
      <dgm:t>
        <a:bodyPr/>
        <a:lstStyle/>
        <a:p>
          <a:endParaRPr lang="en-US"/>
        </a:p>
      </dgm:t>
    </dgm:pt>
    <dgm:pt modelId="{6ED7F751-E1B1-475C-8544-0810DDD7A464}">
      <dgm:prSet/>
      <dgm:spPr/>
      <dgm:t>
        <a:bodyPr/>
        <a:lstStyle/>
        <a:p>
          <a:endParaRPr lang="en-GB" dirty="0"/>
        </a:p>
      </dgm:t>
    </dgm:pt>
    <dgm:pt modelId="{3BB883C0-144C-4EEA-A502-67E9076601BB}" type="parTrans" cxnId="{5B7890DF-8DBB-42B9-9E02-27130C412D59}">
      <dgm:prSet/>
      <dgm:spPr/>
      <dgm:t>
        <a:bodyPr/>
        <a:lstStyle/>
        <a:p>
          <a:endParaRPr lang="en-US"/>
        </a:p>
      </dgm:t>
    </dgm:pt>
    <dgm:pt modelId="{68DE529E-61B5-480F-A9EC-7DD03C8A63E8}" type="sibTrans" cxnId="{5B7890DF-8DBB-42B9-9E02-27130C412D59}">
      <dgm:prSet/>
      <dgm:spPr/>
      <dgm:t>
        <a:bodyPr/>
        <a:lstStyle/>
        <a:p>
          <a:endParaRPr lang="en-US"/>
        </a:p>
      </dgm:t>
    </dgm:pt>
    <dgm:pt modelId="{634B3E6E-9FAD-4360-8387-0F8573B4AB53}">
      <dgm:prSet/>
      <dgm:spPr/>
      <dgm:t>
        <a:bodyPr/>
        <a:lstStyle/>
        <a:p>
          <a:r>
            <a:rPr lang="en-GB" dirty="0" smtClean="0"/>
            <a:t>Indoctrination required about the financial risk </a:t>
          </a:r>
          <a:endParaRPr lang="en-GB" dirty="0"/>
        </a:p>
      </dgm:t>
    </dgm:pt>
    <dgm:pt modelId="{4275E0E9-7A3B-418A-AE50-A4541F2F7D8F}" type="parTrans" cxnId="{997329C2-3128-4BD9-9986-23FD3C299B1A}">
      <dgm:prSet/>
      <dgm:spPr/>
      <dgm:t>
        <a:bodyPr/>
        <a:lstStyle/>
        <a:p>
          <a:endParaRPr lang="en-US"/>
        </a:p>
      </dgm:t>
    </dgm:pt>
    <dgm:pt modelId="{863C4E0D-3368-4F8D-9D1D-624E60A33B11}" type="sibTrans" cxnId="{997329C2-3128-4BD9-9986-23FD3C299B1A}">
      <dgm:prSet/>
      <dgm:spPr/>
      <dgm:t>
        <a:bodyPr/>
        <a:lstStyle/>
        <a:p>
          <a:endParaRPr lang="en-US"/>
        </a:p>
      </dgm:t>
    </dgm:pt>
    <dgm:pt modelId="{CD4DF6D5-BD46-448B-91AC-C96F9D824154}" type="pres">
      <dgm:prSet presAssocID="{FAE47CDD-97D2-4E5E-8871-04ABBA66CB71}" presName="Name0" presStyleCnt="0">
        <dgm:presLayoutVars>
          <dgm:chMax/>
          <dgm:chPref val="3"/>
          <dgm:dir/>
          <dgm:animOne val="branch"/>
          <dgm:animLvl val="lvl"/>
        </dgm:presLayoutVars>
      </dgm:prSet>
      <dgm:spPr/>
    </dgm:pt>
    <dgm:pt modelId="{38259410-4F9C-4A5F-897D-34E73C2993A1}" type="pres">
      <dgm:prSet presAssocID="{426DDE67-48CA-4B87-8AF3-2DE156097403}" presName="composite" presStyleCnt="0"/>
      <dgm:spPr/>
    </dgm:pt>
    <dgm:pt modelId="{C5FF7063-CA39-4181-B737-2A5117B9CC0C}" type="pres">
      <dgm:prSet presAssocID="{426DDE67-48CA-4B87-8AF3-2DE156097403}" presName="FirstChild" presStyleLbl="revTx" presStyleIdx="0" presStyleCnt="6">
        <dgm:presLayoutVars>
          <dgm:chMax val="0"/>
          <dgm:chPref val="0"/>
          <dgm:bulletEnabled val="1"/>
        </dgm:presLayoutVars>
      </dgm:prSet>
      <dgm:spPr/>
    </dgm:pt>
    <dgm:pt modelId="{82EE1CEB-7050-4272-8B8E-9E6C807CA9D2}" type="pres">
      <dgm:prSet presAssocID="{426DDE67-48CA-4B87-8AF3-2DE156097403}" presName="Parent" presStyleLbl="alignNode1" presStyleIdx="0" presStyleCnt="3">
        <dgm:presLayoutVars>
          <dgm:chMax val="3"/>
          <dgm:chPref val="3"/>
          <dgm:bulletEnabled val="1"/>
        </dgm:presLayoutVars>
      </dgm:prSet>
      <dgm:spPr/>
    </dgm:pt>
    <dgm:pt modelId="{8183A036-806C-4B23-835E-5D8D51BAC277}" type="pres">
      <dgm:prSet presAssocID="{426DDE67-48CA-4B87-8AF3-2DE156097403}" presName="Accent" presStyleLbl="parChTrans1D1" presStyleIdx="0" presStyleCnt="3"/>
      <dgm:spPr/>
    </dgm:pt>
    <dgm:pt modelId="{E597D97F-9349-4198-9094-41403FA8170D}" type="pres">
      <dgm:prSet presAssocID="{426DDE67-48CA-4B87-8AF3-2DE156097403}" presName="Child" presStyleLbl="revTx" presStyleIdx="1" presStyleCnt="6">
        <dgm:presLayoutVars>
          <dgm:chMax val="0"/>
          <dgm:chPref val="0"/>
          <dgm:bulletEnabled val="1"/>
        </dgm:presLayoutVars>
      </dgm:prSet>
      <dgm:spPr/>
    </dgm:pt>
    <dgm:pt modelId="{7FC6774A-7E14-4EE6-A551-9634A24B30BD}" type="pres">
      <dgm:prSet presAssocID="{7A9B8FC7-D5DB-447C-94D0-97B1B4C152D4}" presName="sibTrans" presStyleCnt="0"/>
      <dgm:spPr/>
    </dgm:pt>
    <dgm:pt modelId="{FCEE13B4-B60C-49F2-9F96-85D8D5F63686}" type="pres">
      <dgm:prSet presAssocID="{D20DDFF6-C2F7-4E5D-AD87-A8544E90CF20}" presName="composite" presStyleCnt="0"/>
      <dgm:spPr/>
    </dgm:pt>
    <dgm:pt modelId="{2B03B9C3-4A01-4834-940D-CCD3E6B22877}" type="pres">
      <dgm:prSet presAssocID="{D20DDFF6-C2F7-4E5D-AD87-A8544E90CF20}" presName="FirstChild" presStyleLbl="revTx" presStyleIdx="2" presStyleCnt="6">
        <dgm:presLayoutVars>
          <dgm:chMax val="0"/>
          <dgm:chPref val="0"/>
          <dgm:bulletEnabled val="1"/>
        </dgm:presLayoutVars>
      </dgm:prSet>
      <dgm:spPr/>
    </dgm:pt>
    <dgm:pt modelId="{171E0817-589D-48DD-8D80-8DF62FDE2516}" type="pres">
      <dgm:prSet presAssocID="{D20DDFF6-C2F7-4E5D-AD87-A8544E90CF20}" presName="Parent" presStyleLbl="alignNode1" presStyleIdx="1" presStyleCnt="3">
        <dgm:presLayoutVars>
          <dgm:chMax val="3"/>
          <dgm:chPref val="3"/>
          <dgm:bulletEnabled val="1"/>
        </dgm:presLayoutVars>
      </dgm:prSet>
      <dgm:spPr/>
    </dgm:pt>
    <dgm:pt modelId="{F34521A9-E533-4E38-BB35-04EE6CC45A18}" type="pres">
      <dgm:prSet presAssocID="{D20DDFF6-C2F7-4E5D-AD87-A8544E90CF20}" presName="Accent" presStyleLbl="parChTrans1D1" presStyleIdx="1" presStyleCnt="3"/>
      <dgm:spPr/>
    </dgm:pt>
    <dgm:pt modelId="{7368FCE2-5335-46F5-AB7A-4CB3997F1614}" type="pres">
      <dgm:prSet presAssocID="{D20DDFF6-C2F7-4E5D-AD87-A8544E90CF20}" presName="Child" presStyleLbl="revTx" presStyleIdx="3" presStyleCnt="6">
        <dgm:presLayoutVars>
          <dgm:chMax val="0"/>
          <dgm:chPref val="0"/>
          <dgm:bulletEnabled val="1"/>
        </dgm:presLayoutVars>
      </dgm:prSet>
      <dgm:spPr/>
      <dgm:t>
        <a:bodyPr/>
        <a:lstStyle/>
        <a:p>
          <a:endParaRPr lang="en-US"/>
        </a:p>
      </dgm:t>
    </dgm:pt>
    <dgm:pt modelId="{36FE9D89-1FEB-4415-9486-226F80B4B6A4}" type="pres">
      <dgm:prSet presAssocID="{A2CB60F2-4121-47CD-9E66-81C13EAE3A97}" presName="sibTrans" presStyleCnt="0"/>
      <dgm:spPr/>
    </dgm:pt>
    <dgm:pt modelId="{A29C8082-262D-45C3-8847-4360989ABD23}" type="pres">
      <dgm:prSet presAssocID="{1E8C4B68-B395-4AA2-90AB-402D207E2D07}" presName="composite" presStyleCnt="0"/>
      <dgm:spPr/>
    </dgm:pt>
    <dgm:pt modelId="{8A87A6FF-A8EF-46E2-8643-881B85C448E5}" type="pres">
      <dgm:prSet presAssocID="{1E8C4B68-B395-4AA2-90AB-402D207E2D07}" presName="FirstChild" presStyleLbl="revTx" presStyleIdx="4" presStyleCnt="6">
        <dgm:presLayoutVars>
          <dgm:chMax val="0"/>
          <dgm:chPref val="0"/>
          <dgm:bulletEnabled val="1"/>
        </dgm:presLayoutVars>
      </dgm:prSet>
      <dgm:spPr/>
    </dgm:pt>
    <dgm:pt modelId="{2C7D6420-C8BC-4E26-800C-D7230332CF13}" type="pres">
      <dgm:prSet presAssocID="{1E8C4B68-B395-4AA2-90AB-402D207E2D07}" presName="Parent" presStyleLbl="alignNode1" presStyleIdx="2" presStyleCnt="3">
        <dgm:presLayoutVars>
          <dgm:chMax val="3"/>
          <dgm:chPref val="3"/>
          <dgm:bulletEnabled val="1"/>
        </dgm:presLayoutVars>
      </dgm:prSet>
      <dgm:spPr/>
    </dgm:pt>
    <dgm:pt modelId="{21F2F22F-744E-4716-B451-6CE9E6F5F123}" type="pres">
      <dgm:prSet presAssocID="{1E8C4B68-B395-4AA2-90AB-402D207E2D07}" presName="Accent" presStyleLbl="parChTrans1D1" presStyleIdx="2" presStyleCnt="3"/>
      <dgm:spPr/>
    </dgm:pt>
    <dgm:pt modelId="{4C3FA326-D087-4188-B907-DD72E87D096A}" type="pres">
      <dgm:prSet presAssocID="{1E8C4B68-B395-4AA2-90AB-402D207E2D07}" presName="Child" presStyleLbl="revTx" presStyleIdx="5" presStyleCnt="6">
        <dgm:presLayoutVars>
          <dgm:chMax val="0"/>
          <dgm:chPref val="0"/>
          <dgm:bulletEnabled val="1"/>
        </dgm:presLayoutVars>
      </dgm:prSet>
      <dgm:spPr/>
      <dgm:t>
        <a:bodyPr/>
        <a:lstStyle/>
        <a:p>
          <a:endParaRPr lang="en-US"/>
        </a:p>
      </dgm:t>
    </dgm:pt>
  </dgm:ptLst>
  <dgm:cxnLst>
    <dgm:cxn modelId="{D9E5ACD1-2709-46B4-8DE2-C5C66F9B817F}" type="presOf" srcId="{DB831F86-8660-46A5-9550-05DE6074BE0A}" destId="{4C3FA326-D087-4188-B907-DD72E87D096A}" srcOrd="0" destOrd="1" presId="urn:microsoft.com/office/officeart/2011/layout/TabList"/>
    <dgm:cxn modelId="{C0953FED-9690-470F-B474-13B0DFBFCD19}" type="presOf" srcId="{B6158DD3-62C2-4B8A-A7E1-7B4F3916B4EE}" destId="{E597D97F-9349-4198-9094-41403FA8170D}" srcOrd="0" destOrd="0" presId="urn:microsoft.com/office/officeart/2011/layout/TabList"/>
    <dgm:cxn modelId="{246B5464-A983-4E6A-B431-E54EFA698000}" srcId="{426DDE67-48CA-4B87-8AF3-2DE156097403}" destId="{97B9A6D3-3D8B-4DBD-A975-E3861D979FB4}" srcOrd="2" destOrd="0" parTransId="{9A31BD05-1030-4BF6-9AE6-9CFC9304BDDC}" sibTransId="{A8A2FD91-56F5-4804-8878-BA1F3D6B8FAC}"/>
    <dgm:cxn modelId="{84D2D6C0-8351-4804-9EF3-ABE2FF2DBB54}" type="presOf" srcId="{F1187432-140F-4E1D-B6A2-33AF68CA05BE}" destId="{C5FF7063-CA39-4181-B737-2A5117B9CC0C}" srcOrd="0" destOrd="0" presId="urn:microsoft.com/office/officeart/2011/layout/TabList"/>
    <dgm:cxn modelId="{BC537379-D9F9-431B-B29D-85ACBF107A34}" type="presOf" srcId="{E280008F-6901-4093-8DB3-74B3D009BA21}" destId="{4C3FA326-D087-4188-B907-DD72E87D096A}" srcOrd="0" destOrd="2" presId="urn:microsoft.com/office/officeart/2011/layout/TabList"/>
    <dgm:cxn modelId="{E14ED60B-BDF6-4455-B571-3B5BD1FA06F9}" srcId="{426DDE67-48CA-4B87-8AF3-2DE156097403}" destId="{01FC1C91-291A-4BF1-A4A3-995ED74F4353}" srcOrd="3" destOrd="0" parTransId="{5456D3BE-8825-4975-86EF-68CA2FCD2811}" sibTransId="{53821175-338A-4547-8AEC-34C0AA276B58}"/>
    <dgm:cxn modelId="{F6882A0F-D079-4BC9-A4AE-54A55428D216}" type="presOf" srcId="{D20DDFF6-C2F7-4E5D-AD87-A8544E90CF20}" destId="{171E0817-589D-48DD-8D80-8DF62FDE2516}" srcOrd="0" destOrd="0" presId="urn:microsoft.com/office/officeart/2011/layout/TabList"/>
    <dgm:cxn modelId="{53626942-3E3F-42B7-BE98-6663D339C402}" type="presOf" srcId="{426DDE67-48CA-4B87-8AF3-2DE156097403}" destId="{82EE1CEB-7050-4272-8B8E-9E6C807CA9D2}" srcOrd="0" destOrd="0" presId="urn:microsoft.com/office/officeart/2011/layout/TabList"/>
    <dgm:cxn modelId="{AD3D4617-448F-4EAE-B094-1522ECD7F7FE}" type="presOf" srcId="{01FC1C91-291A-4BF1-A4A3-995ED74F4353}" destId="{E597D97F-9349-4198-9094-41403FA8170D}" srcOrd="0" destOrd="2" presId="urn:microsoft.com/office/officeart/2011/layout/TabList"/>
    <dgm:cxn modelId="{277C4322-DF82-4E46-950D-A19756200577}" srcId="{426DDE67-48CA-4B87-8AF3-2DE156097403}" destId="{F1187432-140F-4E1D-B6A2-33AF68CA05BE}" srcOrd="0" destOrd="0" parTransId="{8C7188DC-DCDB-47F1-9CBC-A0AC226B53F3}" sibTransId="{678D70E9-3E3F-4801-B6AE-6F1C21D6B03D}"/>
    <dgm:cxn modelId="{7DB55CAF-0336-4CA4-9C43-958F29755342}" srcId="{D20DDFF6-C2F7-4E5D-AD87-A8544E90CF20}" destId="{2DB0CAF9-8F7B-40C3-B482-1FBFDFE1F719}" srcOrd="1" destOrd="0" parTransId="{3FDD62F7-294A-4059-B1B8-953DD16444B5}" sibTransId="{414C0225-9FE5-4CBB-B7CC-3DEDD41F9EED}"/>
    <dgm:cxn modelId="{4918555F-F135-4290-B109-77D9EC1AB28F}" srcId="{1E8C4B68-B395-4AA2-90AB-402D207E2D07}" destId="{DB831F86-8660-46A5-9550-05DE6074BE0A}" srcOrd="2" destOrd="0" parTransId="{7C90EAEE-14C5-43FE-A8B0-90ABDCF2CEBF}" sibTransId="{14804FCC-8B70-4308-8E3B-270AE351D400}"/>
    <dgm:cxn modelId="{E2F3A6A8-B2BB-40A9-A923-91BFCF2E0F52}" srcId="{FAE47CDD-97D2-4E5E-8871-04ABBA66CB71}" destId="{1E8C4B68-B395-4AA2-90AB-402D207E2D07}" srcOrd="2" destOrd="0" parTransId="{56F224BB-0C92-4F70-9C06-763829B24D70}" sibTransId="{D3974119-DBA6-45CF-880D-70C66A791FBF}"/>
    <dgm:cxn modelId="{B7A308A7-6DA1-4E1A-A0B3-79E0F6242DE4}" srcId="{1E8C4B68-B395-4AA2-90AB-402D207E2D07}" destId="{3B27971C-E964-4DC1-902A-3C25AA1E4B3B}" srcOrd="1" destOrd="0" parTransId="{0E0AF4F7-545E-451C-ADC6-C9CE421DFA8B}" sibTransId="{5A3AA2E6-8CC8-4BDF-BFD4-8D929E070822}"/>
    <dgm:cxn modelId="{D27D3274-1D49-432A-8C22-EB7793A8D9F0}" type="presOf" srcId="{3B27971C-E964-4DC1-902A-3C25AA1E4B3B}" destId="{4C3FA326-D087-4188-B907-DD72E87D096A}" srcOrd="0" destOrd="0" presId="urn:microsoft.com/office/officeart/2011/layout/TabList"/>
    <dgm:cxn modelId="{BE43548E-5A30-407E-A09A-CC4522284BA3}" type="presOf" srcId="{97B9A6D3-3D8B-4DBD-A975-E3861D979FB4}" destId="{E597D97F-9349-4198-9094-41403FA8170D}" srcOrd="0" destOrd="1" presId="urn:microsoft.com/office/officeart/2011/layout/TabList"/>
    <dgm:cxn modelId="{1F011E63-FA66-4E3D-B490-9D220D76594D}" srcId="{426DDE67-48CA-4B87-8AF3-2DE156097403}" destId="{B6158DD3-62C2-4B8A-A7E1-7B4F3916B4EE}" srcOrd="1" destOrd="0" parTransId="{82153266-363B-445F-9F11-11953ADB49BF}" sibTransId="{96FA9606-1C76-40FE-B0D3-0ABB2EE946C9}"/>
    <dgm:cxn modelId="{24139519-BAE8-4A5F-A116-F6B3011FA9E0}" type="presOf" srcId="{634B3E6E-9FAD-4360-8387-0F8573B4AB53}" destId="{7368FCE2-5335-46F5-AB7A-4CB3997F1614}" srcOrd="0" destOrd="1" presId="urn:microsoft.com/office/officeart/2011/layout/TabList"/>
    <dgm:cxn modelId="{B58BC698-39D4-4EB1-A3CC-CD8CF58DE9C3}" type="presOf" srcId="{1E8C4B68-B395-4AA2-90AB-402D207E2D07}" destId="{2C7D6420-C8BC-4E26-800C-D7230332CF13}" srcOrd="0" destOrd="0" presId="urn:microsoft.com/office/officeart/2011/layout/TabList"/>
    <dgm:cxn modelId="{288637AC-871D-4183-A9E8-1EECC93F0872}" type="presOf" srcId="{9CF445EA-419C-4D92-80C0-EAD9165B299C}" destId="{7368FCE2-5335-46F5-AB7A-4CB3997F1614}" srcOrd="0" destOrd="2" presId="urn:microsoft.com/office/officeart/2011/layout/TabList"/>
    <dgm:cxn modelId="{5B7890DF-8DBB-42B9-9E02-27130C412D59}" srcId="{1E8C4B68-B395-4AA2-90AB-402D207E2D07}" destId="{6ED7F751-E1B1-475C-8544-0810DDD7A464}" srcOrd="0" destOrd="0" parTransId="{3BB883C0-144C-4EEA-A502-67E9076601BB}" sibTransId="{68DE529E-61B5-480F-A9EC-7DD03C8A63E8}"/>
    <dgm:cxn modelId="{29EE326C-8A3A-46CB-ACE3-3A2DE19D1009}" srcId="{1E8C4B68-B395-4AA2-90AB-402D207E2D07}" destId="{E280008F-6901-4093-8DB3-74B3D009BA21}" srcOrd="3" destOrd="0" parTransId="{44BD47BB-C98D-4F04-9F9E-0F9B35EE766B}" sibTransId="{60FA94D1-A8D5-4468-9C74-097EA61CF7D7}"/>
    <dgm:cxn modelId="{C9396ABB-D67B-4786-9A40-DAD0D0F248CF}" srcId="{FAE47CDD-97D2-4E5E-8871-04ABBA66CB71}" destId="{D20DDFF6-C2F7-4E5D-AD87-A8544E90CF20}" srcOrd="1" destOrd="0" parTransId="{A7881C06-C2DD-4DDE-8577-A79FA02E8C93}" sibTransId="{A2CB60F2-4121-47CD-9E66-81C13EAE3A97}"/>
    <dgm:cxn modelId="{997329C2-3128-4BD9-9986-23FD3C299B1A}" srcId="{D20DDFF6-C2F7-4E5D-AD87-A8544E90CF20}" destId="{634B3E6E-9FAD-4360-8387-0F8573B4AB53}" srcOrd="2" destOrd="0" parTransId="{4275E0E9-7A3B-418A-AE50-A4541F2F7D8F}" sibTransId="{863C4E0D-3368-4F8D-9D1D-624E60A33B11}"/>
    <dgm:cxn modelId="{088089B6-DE9C-4628-9EB8-A073E9EF9D84}" type="presOf" srcId="{2DB0CAF9-8F7B-40C3-B482-1FBFDFE1F719}" destId="{7368FCE2-5335-46F5-AB7A-4CB3997F1614}" srcOrd="0" destOrd="0" presId="urn:microsoft.com/office/officeart/2011/layout/TabList"/>
    <dgm:cxn modelId="{363C7C1A-9180-4C02-B159-981A933D60CC}" type="presOf" srcId="{FAE47CDD-97D2-4E5E-8871-04ABBA66CB71}" destId="{CD4DF6D5-BD46-448B-91AC-C96F9D824154}" srcOrd="0" destOrd="0" presId="urn:microsoft.com/office/officeart/2011/layout/TabList"/>
    <dgm:cxn modelId="{046D21C2-2491-4C65-ADC9-45C68AF2F0D6}" srcId="{D20DDFF6-C2F7-4E5D-AD87-A8544E90CF20}" destId="{9CF445EA-419C-4D92-80C0-EAD9165B299C}" srcOrd="3" destOrd="0" parTransId="{A6D4E99D-6473-4143-A0B6-353F91BB43D8}" sibTransId="{598C7346-07F3-4543-B36A-31D636A9FD46}"/>
    <dgm:cxn modelId="{CB035DD7-D98B-46AC-93B3-7C1B37A1E6BC}" srcId="{D20DDFF6-C2F7-4E5D-AD87-A8544E90CF20}" destId="{768B4491-9ADD-482B-A167-31BF2E9B9510}" srcOrd="0" destOrd="0" parTransId="{EB6B5CE6-E0A1-490F-87D2-4C49C53AC3D9}" sibTransId="{64906591-5D15-458A-8233-BFC2EAA35296}"/>
    <dgm:cxn modelId="{7EFCF7B1-8DC5-465F-94E4-E11B95A0B0E3}" type="presOf" srcId="{768B4491-9ADD-482B-A167-31BF2E9B9510}" destId="{2B03B9C3-4A01-4834-940D-CCD3E6B22877}" srcOrd="0" destOrd="0" presId="urn:microsoft.com/office/officeart/2011/layout/TabList"/>
    <dgm:cxn modelId="{884EB4B9-FD54-426E-8719-D12D678D8054}" type="presOf" srcId="{6ED7F751-E1B1-475C-8544-0810DDD7A464}" destId="{8A87A6FF-A8EF-46E2-8643-881B85C448E5}" srcOrd="0" destOrd="0" presId="urn:microsoft.com/office/officeart/2011/layout/TabList"/>
    <dgm:cxn modelId="{FB4EE6D6-A4C5-4237-85FF-E7BF948E85F3}" srcId="{FAE47CDD-97D2-4E5E-8871-04ABBA66CB71}" destId="{426DDE67-48CA-4B87-8AF3-2DE156097403}" srcOrd="0" destOrd="0" parTransId="{1100ABC4-2055-4AE9-8180-9221D8C94EB4}" sibTransId="{7A9B8FC7-D5DB-447C-94D0-97B1B4C152D4}"/>
    <dgm:cxn modelId="{A3443FC3-600E-4FD1-ABCA-3DADBA354210}" type="presParOf" srcId="{CD4DF6D5-BD46-448B-91AC-C96F9D824154}" destId="{38259410-4F9C-4A5F-897D-34E73C2993A1}" srcOrd="0" destOrd="0" presId="urn:microsoft.com/office/officeart/2011/layout/TabList"/>
    <dgm:cxn modelId="{03D47E46-8486-4AC5-B41E-2272245BD0DD}" type="presParOf" srcId="{38259410-4F9C-4A5F-897D-34E73C2993A1}" destId="{C5FF7063-CA39-4181-B737-2A5117B9CC0C}" srcOrd="0" destOrd="0" presId="urn:microsoft.com/office/officeart/2011/layout/TabList"/>
    <dgm:cxn modelId="{427AF0E2-48BF-4EEF-926D-7B3D5233EB17}" type="presParOf" srcId="{38259410-4F9C-4A5F-897D-34E73C2993A1}" destId="{82EE1CEB-7050-4272-8B8E-9E6C807CA9D2}" srcOrd="1" destOrd="0" presId="urn:microsoft.com/office/officeart/2011/layout/TabList"/>
    <dgm:cxn modelId="{322FD662-801B-40D5-ADD0-1D4CD1870954}" type="presParOf" srcId="{38259410-4F9C-4A5F-897D-34E73C2993A1}" destId="{8183A036-806C-4B23-835E-5D8D51BAC277}" srcOrd="2" destOrd="0" presId="urn:microsoft.com/office/officeart/2011/layout/TabList"/>
    <dgm:cxn modelId="{45D4C94B-909F-4637-873F-295A8E0C9235}" type="presParOf" srcId="{CD4DF6D5-BD46-448B-91AC-C96F9D824154}" destId="{E597D97F-9349-4198-9094-41403FA8170D}" srcOrd="1" destOrd="0" presId="urn:microsoft.com/office/officeart/2011/layout/TabList"/>
    <dgm:cxn modelId="{AC809CA1-555A-4963-BC51-873AC4084994}" type="presParOf" srcId="{CD4DF6D5-BD46-448B-91AC-C96F9D824154}" destId="{7FC6774A-7E14-4EE6-A551-9634A24B30BD}" srcOrd="2" destOrd="0" presId="urn:microsoft.com/office/officeart/2011/layout/TabList"/>
    <dgm:cxn modelId="{1A703CB8-A882-4212-B0CD-A639FF988787}" type="presParOf" srcId="{CD4DF6D5-BD46-448B-91AC-C96F9D824154}" destId="{FCEE13B4-B60C-49F2-9F96-85D8D5F63686}" srcOrd="3" destOrd="0" presId="urn:microsoft.com/office/officeart/2011/layout/TabList"/>
    <dgm:cxn modelId="{ED897E38-665A-4ED0-A053-CD51D158E31C}" type="presParOf" srcId="{FCEE13B4-B60C-49F2-9F96-85D8D5F63686}" destId="{2B03B9C3-4A01-4834-940D-CCD3E6B22877}" srcOrd="0" destOrd="0" presId="urn:microsoft.com/office/officeart/2011/layout/TabList"/>
    <dgm:cxn modelId="{8A69BA1C-0DD8-4B94-8CD2-C60C71BC8FBC}" type="presParOf" srcId="{FCEE13B4-B60C-49F2-9F96-85D8D5F63686}" destId="{171E0817-589D-48DD-8D80-8DF62FDE2516}" srcOrd="1" destOrd="0" presId="urn:microsoft.com/office/officeart/2011/layout/TabList"/>
    <dgm:cxn modelId="{64BBEE3C-5D81-4F4A-A7B4-D996D9B7E57B}" type="presParOf" srcId="{FCEE13B4-B60C-49F2-9F96-85D8D5F63686}" destId="{F34521A9-E533-4E38-BB35-04EE6CC45A18}" srcOrd="2" destOrd="0" presId="urn:microsoft.com/office/officeart/2011/layout/TabList"/>
    <dgm:cxn modelId="{D1ACB259-D3D6-4E14-A616-92B9F0AB8143}" type="presParOf" srcId="{CD4DF6D5-BD46-448B-91AC-C96F9D824154}" destId="{7368FCE2-5335-46F5-AB7A-4CB3997F1614}" srcOrd="4" destOrd="0" presId="urn:microsoft.com/office/officeart/2011/layout/TabList"/>
    <dgm:cxn modelId="{B2624FC9-F4C2-45CD-A702-24F9C5121CBE}" type="presParOf" srcId="{CD4DF6D5-BD46-448B-91AC-C96F9D824154}" destId="{36FE9D89-1FEB-4415-9486-226F80B4B6A4}" srcOrd="5" destOrd="0" presId="urn:microsoft.com/office/officeart/2011/layout/TabList"/>
    <dgm:cxn modelId="{C47239D7-787D-4D28-AC90-86515B1C7C0E}" type="presParOf" srcId="{CD4DF6D5-BD46-448B-91AC-C96F9D824154}" destId="{A29C8082-262D-45C3-8847-4360989ABD23}" srcOrd="6" destOrd="0" presId="urn:microsoft.com/office/officeart/2011/layout/TabList"/>
    <dgm:cxn modelId="{DE2C2E9F-A8D4-403D-9628-78A883379D5D}" type="presParOf" srcId="{A29C8082-262D-45C3-8847-4360989ABD23}" destId="{8A87A6FF-A8EF-46E2-8643-881B85C448E5}" srcOrd="0" destOrd="0" presId="urn:microsoft.com/office/officeart/2011/layout/TabList"/>
    <dgm:cxn modelId="{025D4778-F751-4C4B-A3AB-854473C6CFC4}" type="presParOf" srcId="{A29C8082-262D-45C3-8847-4360989ABD23}" destId="{2C7D6420-C8BC-4E26-800C-D7230332CF13}" srcOrd="1" destOrd="0" presId="urn:microsoft.com/office/officeart/2011/layout/TabList"/>
    <dgm:cxn modelId="{EA0AAFC5-4EEF-4484-AE61-603C84B2A6A7}" type="presParOf" srcId="{A29C8082-262D-45C3-8847-4360989ABD23}" destId="{21F2F22F-744E-4716-B451-6CE9E6F5F123}" srcOrd="2" destOrd="0" presId="urn:microsoft.com/office/officeart/2011/layout/TabList"/>
    <dgm:cxn modelId="{C5BBFF58-E573-450B-9252-8BDC26329A17}" type="presParOf" srcId="{CD4DF6D5-BD46-448B-91AC-C96F9D824154}" destId="{4C3FA326-D087-4188-B907-DD72E87D096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93B4-61EB-4FD3-A6DF-721B28ED366B}">
      <dsp:nvSpPr>
        <dsp:cNvPr id="0" name=""/>
        <dsp:cNvSpPr/>
      </dsp:nvSpPr>
      <dsp:spPr>
        <a:xfrm>
          <a:off x="1171415" y="2607469"/>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IT</a:t>
          </a:r>
          <a:endParaRPr lang="en-US" sz="1700" kern="1200" dirty="0"/>
        </a:p>
      </dsp:txBody>
      <dsp:txXfrm>
        <a:off x="1382258" y="2788516"/>
        <a:ext cx="939551" cy="806780"/>
      </dsp:txXfrm>
    </dsp:sp>
    <dsp:sp modelId="{17ACBD45-3D82-42AE-BC12-1E0AFADCFE81}">
      <dsp:nvSpPr>
        <dsp:cNvPr id="0" name=""/>
        <dsp:cNvSpPr/>
      </dsp:nvSpPr>
      <dsp:spPr>
        <a:xfrm>
          <a:off x="1203894" y="313018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C191E6F-0790-468B-B712-DD185CBAC9E8}">
      <dsp:nvSpPr>
        <dsp:cNvPr id="0" name=""/>
        <dsp:cNvSpPr/>
      </dsp:nvSpPr>
      <dsp:spPr>
        <a:xfrm>
          <a:off x="0" y="1961314"/>
          <a:ext cx="1361237" cy="1168874"/>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BE3794A-3CA1-4652-8A9D-9A5D54678C51}">
      <dsp:nvSpPr>
        <dsp:cNvPr id="0" name=""/>
        <dsp:cNvSpPr/>
      </dsp:nvSpPr>
      <dsp:spPr>
        <a:xfrm>
          <a:off x="932512" y="2975141"/>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2828E01-C1C1-47FC-A40F-6755C2907D4A}">
      <dsp:nvSpPr>
        <dsp:cNvPr id="0" name=""/>
        <dsp:cNvSpPr/>
      </dsp:nvSpPr>
      <dsp:spPr>
        <a:xfrm>
          <a:off x="2342830" y="1957927"/>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FUN</a:t>
          </a:r>
          <a:endParaRPr lang="en-US" sz="1700" kern="1200" dirty="0"/>
        </a:p>
      </dsp:txBody>
      <dsp:txXfrm>
        <a:off x="2553673" y="2138974"/>
        <a:ext cx="939551" cy="806780"/>
      </dsp:txXfrm>
    </dsp:sp>
    <dsp:sp modelId="{BF3B43DA-2867-43B2-AEB1-C3263E2C31DF}">
      <dsp:nvSpPr>
        <dsp:cNvPr id="0" name=""/>
        <dsp:cNvSpPr/>
      </dsp:nvSpPr>
      <dsp:spPr>
        <a:xfrm>
          <a:off x="3279673" y="29687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FCBF47B-3C30-4D72-B734-E7580944FAC9}">
      <dsp:nvSpPr>
        <dsp:cNvPr id="0" name=""/>
        <dsp:cNvSpPr/>
      </dsp:nvSpPr>
      <dsp:spPr>
        <a:xfrm>
          <a:off x="3513523" y="2605211"/>
          <a:ext cx="1361237" cy="116887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780665C-FE2D-41BF-B0FC-D2909AF6B9DB}">
      <dsp:nvSpPr>
        <dsp:cNvPr id="0" name=""/>
        <dsp:cNvSpPr/>
      </dsp:nvSpPr>
      <dsp:spPr>
        <a:xfrm>
          <a:off x="3546724" y="312529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6F8D5360-3A57-43F0-B04C-C13BDE503D8D}">
      <dsp:nvSpPr>
        <dsp:cNvPr id="0" name=""/>
        <dsp:cNvSpPr/>
      </dsp:nvSpPr>
      <dsp:spPr>
        <a:xfrm>
          <a:off x="1171415" y="13155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LONDON</a:t>
          </a:r>
          <a:endParaRPr lang="en-US" sz="1700" kern="1200" dirty="0"/>
        </a:p>
      </dsp:txBody>
      <dsp:txXfrm>
        <a:off x="1382258" y="1496583"/>
        <a:ext cx="939551" cy="806780"/>
      </dsp:txXfrm>
    </dsp:sp>
    <dsp:sp modelId="{66379323-4B28-4144-8162-E6477E6DEF27}">
      <dsp:nvSpPr>
        <dsp:cNvPr id="0" name=""/>
        <dsp:cNvSpPr/>
      </dsp:nvSpPr>
      <dsp:spPr>
        <a:xfrm>
          <a:off x="2103927" y="133773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0D6A361-AEBA-46E2-ACB1-12E909CD5831}">
      <dsp:nvSpPr>
        <dsp:cNvPr id="0" name=""/>
        <dsp:cNvSpPr/>
      </dsp:nvSpPr>
      <dsp:spPr>
        <a:xfrm>
          <a:off x="2342830" y="665617"/>
          <a:ext cx="1361237" cy="116887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D7CD1B3-55DA-486D-9E6E-A3504C4120D8}">
      <dsp:nvSpPr>
        <dsp:cNvPr id="0" name=""/>
        <dsp:cNvSpPr/>
      </dsp:nvSpPr>
      <dsp:spPr>
        <a:xfrm>
          <a:off x="2381083" y="118344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933A113-CB68-498B-8F50-C8B190E78252}">
      <dsp:nvSpPr>
        <dsp:cNvPr id="0" name=""/>
        <dsp:cNvSpPr/>
      </dsp:nvSpPr>
      <dsp:spPr>
        <a:xfrm>
          <a:off x="3513523" y="1312901"/>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az-Cyrl-AZ" sz="1700" b="0" i="0" kern="1200" dirty="0" smtClean="0"/>
            <a:t>борщ</a:t>
          </a:r>
          <a:endParaRPr lang="en-US" sz="1700" kern="1200" dirty="0"/>
        </a:p>
      </dsp:txBody>
      <dsp:txXfrm>
        <a:off x="3724366" y="1493948"/>
        <a:ext cx="939551" cy="806780"/>
      </dsp:txXfrm>
    </dsp:sp>
    <dsp:sp modelId="{E1F7FDFE-C7FA-4F78-AA94-3DE54299B8A2}">
      <dsp:nvSpPr>
        <dsp:cNvPr id="0" name=""/>
        <dsp:cNvSpPr/>
      </dsp:nvSpPr>
      <dsp:spPr>
        <a:xfrm>
          <a:off x="4691434" y="183072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27BDD25-3344-4F02-93F6-ED7B9F5D405B}">
      <dsp:nvSpPr>
        <dsp:cNvPr id="0" name=""/>
        <dsp:cNvSpPr/>
      </dsp:nvSpPr>
      <dsp:spPr>
        <a:xfrm>
          <a:off x="4684938" y="1969970"/>
          <a:ext cx="1361237" cy="1168874"/>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93DF36B5-A2C5-4BD5-BD21-8F6CD795DCC2}">
      <dsp:nvSpPr>
        <dsp:cNvPr id="0" name=""/>
        <dsp:cNvSpPr/>
      </dsp:nvSpPr>
      <dsp:spPr>
        <a:xfrm>
          <a:off x="4950545" y="19910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A6C1D218-DC92-4FF7-BF29-F42D01C68861}">
      <dsp:nvSpPr>
        <dsp:cNvPr id="0" name=""/>
        <dsp:cNvSpPr/>
      </dsp:nvSpPr>
      <dsp:spPr>
        <a:xfrm>
          <a:off x="4684938" y="6780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DB</a:t>
          </a:r>
          <a:endParaRPr lang="en-US" sz="1700" kern="1200" dirty="0"/>
        </a:p>
      </dsp:txBody>
      <dsp:txXfrm>
        <a:off x="4895781" y="859083"/>
        <a:ext cx="939551" cy="806780"/>
      </dsp:txXfrm>
    </dsp:sp>
    <dsp:sp modelId="{EE086150-C5BC-42B4-8E67-5D59FE81CF79}">
      <dsp:nvSpPr>
        <dsp:cNvPr id="0" name=""/>
        <dsp:cNvSpPr/>
      </dsp:nvSpPr>
      <dsp:spPr>
        <a:xfrm>
          <a:off x="5862849" y="120188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34AC8CD4-7CBB-407D-BB38-BA2BA7E71DE4}">
      <dsp:nvSpPr>
        <dsp:cNvPr id="0" name=""/>
        <dsp:cNvSpPr/>
      </dsp:nvSpPr>
      <dsp:spPr>
        <a:xfrm>
          <a:off x="5856353" y="1330212"/>
          <a:ext cx="1361237" cy="1168874"/>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8812849-DA72-4C14-8676-A8B583E2D994}">
      <dsp:nvSpPr>
        <dsp:cNvPr id="0" name=""/>
        <dsp:cNvSpPr/>
      </dsp:nvSpPr>
      <dsp:spPr>
        <a:xfrm>
          <a:off x="6127734" y="135617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23CC6D-B49B-4B03-8DB8-7A2F6DD2E4A0}">
      <dsp:nvSpPr>
        <dsp:cNvPr id="0" name=""/>
        <dsp:cNvSpPr/>
      </dsp:nvSpPr>
      <dsp:spPr>
        <a:xfrm>
          <a:off x="5856353" y="2620264"/>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GB" sz="1700" b="1" i="0" kern="1200" dirty="0" smtClean="0"/>
            <a:t>TGIF</a:t>
          </a:r>
          <a:endParaRPr lang="en-US" sz="1700" kern="1200" dirty="0"/>
        </a:p>
      </dsp:txBody>
      <dsp:txXfrm>
        <a:off x="6067196" y="2801311"/>
        <a:ext cx="939551" cy="806780"/>
      </dsp:txXfrm>
    </dsp:sp>
    <dsp:sp modelId="{0C33365A-1F91-42F4-941F-15E75F439B73}">
      <dsp:nvSpPr>
        <dsp:cNvPr id="0" name=""/>
        <dsp:cNvSpPr/>
      </dsp:nvSpPr>
      <dsp:spPr>
        <a:xfrm>
          <a:off x="6126291" y="364387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BE80F84-9E9A-4D8A-935B-F88CC32173F8}">
      <dsp:nvSpPr>
        <dsp:cNvPr id="0" name=""/>
        <dsp:cNvSpPr/>
      </dsp:nvSpPr>
      <dsp:spPr>
        <a:xfrm>
          <a:off x="4684938" y="3260021"/>
          <a:ext cx="1361237" cy="1168874"/>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CB471BA-C64A-42D6-A8AD-422C14D119F5}">
      <dsp:nvSpPr>
        <dsp:cNvPr id="0" name=""/>
        <dsp:cNvSpPr/>
      </dsp:nvSpPr>
      <dsp:spPr>
        <a:xfrm>
          <a:off x="5873675" y="377295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E319F-89BC-4C18-98E4-042A9BF670D0}">
      <dsp:nvSpPr>
        <dsp:cNvPr id="0" name=""/>
        <dsp:cNvSpPr/>
      </dsp:nvSpPr>
      <dsp:spPr>
        <a:xfrm>
          <a:off x="0" y="3699316"/>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C28E3-69ED-4F3B-A247-B69609FEADF0}">
      <dsp:nvSpPr>
        <dsp:cNvPr id="0" name=""/>
        <dsp:cNvSpPr/>
      </dsp:nvSpPr>
      <dsp:spPr>
        <a:xfrm>
          <a:off x="0" y="2110401"/>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40933-73E1-4D3F-A7FC-372AE2D91F3B}">
      <dsp:nvSpPr>
        <dsp:cNvPr id="0" name=""/>
        <dsp:cNvSpPr/>
      </dsp:nvSpPr>
      <dsp:spPr>
        <a:xfrm>
          <a:off x="0" y="521485"/>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6E0598-C2AE-46D0-9BA0-CE2B95A1F321}">
      <dsp:nvSpPr>
        <dsp:cNvPr id="0" name=""/>
        <dsp:cNvSpPr/>
      </dsp:nvSpPr>
      <dsp:spPr>
        <a:xfrm>
          <a:off x="2362136" y="58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581"/>
        <a:ext cx="6723003" cy="520904"/>
      </dsp:txXfrm>
    </dsp:sp>
    <dsp:sp modelId="{43493192-D047-47C0-AE41-671B6187194C}">
      <dsp:nvSpPr>
        <dsp:cNvPr id="0" name=""/>
        <dsp:cNvSpPr/>
      </dsp:nvSpPr>
      <dsp:spPr>
        <a:xfrm>
          <a:off x="0" y="58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Political</a:t>
          </a:r>
          <a:endParaRPr lang="en-US" sz="2800" kern="1200" dirty="0">
            <a:solidFill>
              <a:schemeClr val="bg1"/>
            </a:solidFill>
          </a:endParaRPr>
        </a:p>
      </dsp:txBody>
      <dsp:txXfrm>
        <a:off x="25433" y="26014"/>
        <a:ext cx="2311270" cy="495471"/>
      </dsp:txXfrm>
    </dsp:sp>
    <dsp:sp modelId="{B90E0451-4BF4-459C-994F-993DBC595DDC}">
      <dsp:nvSpPr>
        <dsp:cNvPr id="0" name=""/>
        <dsp:cNvSpPr/>
      </dsp:nvSpPr>
      <dsp:spPr>
        <a:xfrm>
          <a:off x="0" y="521485"/>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t>Currently high political uncertainty due to BREXIT, US government, and other conflicts e.g. in the middle east</a:t>
          </a:r>
          <a:endParaRPr lang="en-GB" sz="1300" kern="1200" dirty="0"/>
        </a:p>
        <a:p>
          <a:pPr marL="114300" lvl="1" indent="-114300" algn="l" defTabSz="577850">
            <a:lnSpc>
              <a:spcPct val="90000"/>
            </a:lnSpc>
            <a:spcBef>
              <a:spcPct val="0"/>
            </a:spcBef>
            <a:spcAft>
              <a:spcPct val="15000"/>
            </a:spcAft>
            <a:buChar char="••"/>
          </a:pPr>
          <a:r>
            <a:rPr lang="en-GB" sz="1300" kern="1200" smtClean="0"/>
            <a:t>Political trends to protect individuals’ rights and privacy</a:t>
          </a:r>
          <a:endParaRPr lang="en-GB" sz="1300" kern="1200"/>
        </a:p>
        <a:p>
          <a:pPr marL="114300" lvl="1" indent="-114300" algn="l" defTabSz="577850">
            <a:lnSpc>
              <a:spcPct val="90000"/>
            </a:lnSpc>
            <a:spcBef>
              <a:spcPct val="0"/>
            </a:spcBef>
            <a:spcAft>
              <a:spcPct val="15000"/>
            </a:spcAft>
            <a:buChar char="••"/>
          </a:pPr>
          <a:r>
            <a:rPr lang="en-GB" sz="1300" kern="1200" smtClean="0"/>
            <a:t>Increasing requirements for data security</a:t>
          </a:r>
          <a:endParaRPr lang="en-GB" sz="1300" kern="1200"/>
        </a:p>
        <a:p>
          <a:pPr marL="114300" lvl="1" indent="-114300" algn="l" defTabSz="577850">
            <a:lnSpc>
              <a:spcPct val="90000"/>
            </a:lnSpc>
            <a:spcBef>
              <a:spcPct val="0"/>
            </a:spcBef>
            <a:spcAft>
              <a:spcPct val="15000"/>
            </a:spcAft>
            <a:buChar char="••"/>
          </a:pPr>
          <a:r>
            <a:rPr lang="en-GB" sz="1300" kern="1200" dirty="0" smtClean="0"/>
            <a:t>Trend towards sustainability</a:t>
          </a:r>
          <a:endParaRPr lang="en-GB" sz="1300" kern="1200" dirty="0"/>
        </a:p>
      </dsp:txBody>
      <dsp:txXfrm>
        <a:off x="0" y="521485"/>
        <a:ext cx="9085140" cy="1041965"/>
      </dsp:txXfrm>
    </dsp:sp>
    <dsp:sp modelId="{BE1E1C3A-532D-471E-BA08-27AD95C6431F}">
      <dsp:nvSpPr>
        <dsp:cNvPr id="0" name=""/>
        <dsp:cNvSpPr/>
      </dsp:nvSpPr>
      <dsp:spPr>
        <a:xfrm>
          <a:off x="2362136" y="1589496"/>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1589496"/>
        <a:ext cx="6723003" cy="520904"/>
      </dsp:txXfrm>
    </dsp:sp>
    <dsp:sp modelId="{BA781621-8C1A-40AD-A4CB-5F5D3A71F9A9}">
      <dsp:nvSpPr>
        <dsp:cNvPr id="0" name=""/>
        <dsp:cNvSpPr/>
      </dsp:nvSpPr>
      <dsp:spPr>
        <a:xfrm>
          <a:off x="0" y="1589496"/>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Economical</a:t>
          </a:r>
          <a:r>
            <a:rPr lang="en-GB" sz="2800" b="1" kern="1200" dirty="0" smtClean="0"/>
            <a:t> </a:t>
          </a:r>
          <a:endParaRPr lang="en-GB" sz="2800" kern="1200" dirty="0"/>
        </a:p>
      </dsp:txBody>
      <dsp:txXfrm>
        <a:off x="25433" y="1614929"/>
        <a:ext cx="2311270" cy="495471"/>
      </dsp:txXfrm>
    </dsp:sp>
    <dsp:sp modelId="{DF1E97AF-07A6-4E09-BAA2-CEA723A72EF6}">
      <dsp:nvSpPr>
        <dsp:cNvPr id="0" name=""/>
        <dsp:cNvSpPr/>
      </dsp:nvSpPr>
      <dsp:spPr>
        <a:xfrm>
          <a:off x="0" y="2110401"/>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smtClean="0"/>
            <a:t>Currently very good environment for investment in securities</a:t>
          </a:r>
          <a:endParaRPr lang="en-GB" sz="1300" kern="1200"/>
        </a:p>
        <a:p>
          <a:pPr marL="114300" lvl="1" indent="-114300" algn="l" defTabSz="577850">
            <a:lnSpc>
              <a:spcPct val="90000"/>
            </a:lnSpc>
            <a:spcBef>
              <a:spcPct val="0"/>
            </a:spcBef>
            <a:spcAft>
              <a:spcPct val="15000"/>
            </a:spcAft>
            <a:buChar char="••"/>
          </a:pPr>
          <a:r>
            <a:rPr lang="en-GB" sz="1300" kern="1200" dirty="0" smtClean="0"/>
            <a:t>Interest rate slowly raising, possibly indicating a slow-down of the market and therefore lower customer tendency to invest in shares (which will be bought through the app)</a:t>
          </a:r>
          <a:endParaRPr lang="en-GB" sz="1300" kern="1200" dirty="0"/>
        </a:p>
        <a:p>
          <a:pPr marL="114300" lvl="1" indent="-114300" algn="l" defTabSz="577850">
            <a:lnSpc>
              <a:spcPct val="90000"/>
            </a:lnSpc>
            <a:spcBef>
              <a:spcPct val="0"/>
            </a:spcBef>
            <a:spcAft>
              <a:spcPct val="15000"/>
            </a:spcAft>
            <a:buChar char="••"/>
          </a:pPr>
          <a:r>
            <a:rPr lang="en-GB" sz="1300" kern="1200" dirty="0" smtClean="0"/>
            <a:t>Increasing labour costs (hourly cost)</a:t>
          </a:r>
          <a:endParaRPr lang="en-GB" sz="1300" kern="1200" dirty="0"/>
        </a:p>
        <a:p>
          <a:pPr marL="114300" lvl="1" indent="-114300" algn="l" defTabSz="577850">
            <a:lnSpc>
              <a:spcPct val="90000"/>
            </a:lnSpc>
            <a:spcBef>
              <a:spcPct val="0"/>
            </a:spcBef>
            <a:spcAft>
              <a:spcPct val="15000"/>
            </a:spcAft>
            <a:buChar char="••"/>
          </a:pPr>
          <a:r>
            <a:rPr lang="en-GB" sz="1300" kern="1200" smtClean="0"/>
            <a:t>Low supply of qualified workforce to deliver first class service in bank branches</a:t>
          </a:r>
          <a:endParaRPr lang="en-GB" sz="1300" kern="1200"/>
        </a:p>
      </dsp:txBody>
      <dsp:txXfrm>
        <a:off x="0" y="2110401"/>
        <a:ext cx="9085140" cy="1041965"/>
      </dsp:txXfrm>
    </dsp:sp>
    <dsp:sp modelId="{5951329E-9133-4392-8B83-2A2CC32FBBA6}">
      <dsp:nvSpPr>
        <dsp:cNvPr id="0" name=""/>
        <dsp:cNvSpPr/>
      </dsp:nvSpPr>
      <dsp:spPr>
        <a:xfrm>
          <a:off x="2362136" y="317841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3178411"/>
        <a:ext cx="6723003" cy="520904"/>
      </dsp:txXfrm>
    </dsp:sp>
    <dsp:sp modelId="{189FA573-9274-48EA-B9EB-BBED2EB38AF8}">
      <dsp:nvSpPr>
        <dsp:cNvPr id="0" name=""/>
        <dsp:cNvSpPr/>
      </dsp:nvSpPr>
      <dsp:spPr>
        <a:xfrm>
          <a:off x="0" y="317841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Sociological</a:t>
          </a:r>
          <a:endParaRPr lang="en-GB" sz="2800" kern="1200" dirty="0">
            <a:solidFill>
              <a:schemeClr val="bg1"/>
            </a:solidFill>
          </a:endParaRPr>
        </a:p>
      </dsp:txBody>
      <dsp:txXfrm>
        <a:off x="25433" y="3203844"/>
        <a:ext cx="2311270" cy="495471"/>
      </dsp:txXfrm>
    </dsp:sp>
    <dsp:sp modelId="{C3D57B35-5E9C-417D-944D-B3BEB96AEC5D}">
      <dsp:nvSpPr>
        <dsp:cNvPr id="0" name=""/>
        <dsp:cNvSpPr/>
      </dsp:nvSpPr>
      <dsp:spPr>
        <a:xfrm>
          <a:off x="0" y="3699316"/>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t>Increasing trust into machines</a:t>
          </a:r>
          <a:endParaRPr lang="en-GB" sz="1300" kern="1200" dirty="0"/>
        </a:p>
        <a:p>
          <a:pPr marL="114300" lvl="1" indent="-114300" algn="l" defTabSz="577850">
            <a:lnSpc>
              <a:spcPct val="90000"/>
            </a:lnSpc>
            <a:spcBef>
              <a:spcPct val="0"/>
            </a:spcBef>
            <a:spcAft>
              <a:spcPct val="15000"/>
            </a:spcAft>
            <a:buChar char="••"/>
          </a:pPr>
          <a:r>
            <a:rPr lang="en-GB" sz="1300" kern="1200" dirty="0" smtClean="0"/>
            <a:t>More and more people, especially younger, are familiar with digital technology</a:t>
          </a:r>
          <a:endParaRPr lang="en-GB" sz="1300" kern="1200" dirty="0"/>
        </a:p>
        <a:p>
          <a:pPr marL="114300" lvl="1" indent="-114300" algn="l" defTabSz="577850">
            <a:lnSpc>
              <a:spcPct val="90000"/>
            </a:lnSpc>
            <a:spcBef>
              <a:spcPct val="0"/>
            </a:spcBef>
            <a:spcAft>
              <a:spcPct val="15000"/>
            </a:spcAft>
            <a:buChar char="••"/>
          </a:pPr>
          <a:r>
            <a:rPr lang="en-GB" sz="1300" kern="1200" dirty="0" smtClean="0"/>
            <a:t>Fear of digital frauds</a:t>
          </a:r>
          <a:endParaRPr lang="en-GB" sz="1300" kern="1200" dirty="0"/>
        </a:p>
        <a:p>
          <a:pPr marL="114300" lvl="1" indent="-114300" algn="l" defTabSz="577850">
            <a:lnSpc>
              <a:spcPct val="90000"/>
            </a:lnSpc>
            <a:spcBef>
              <a:spcPct val="0"/>
            </a:spcBef>
            <a:spcAft>
              <a:spcPct val="15000"/>
            </a:spcAft>
            <a:buChar char="••"/>
          </a:pPr>
          <a:r>
            <a:rPr lang="en-GB" sz="1300" kern="1200" smtClean="0"/>
            <a:t>Low interest in financial topics</a:t>
          </a:r>
          <a:endParaRPr lang="en-GB" sz="1300" kern="1200"/>
        </a:p>
        <a:p>
          <a:pPr marL="114300" lvl="1" indent="-114300" algn="l" defTabSz="577850">
            <a:lnSpc>
              <a:spcPct val="90000"/>
            </a:lnSpc>
            <a:spcBef>
              <a:spcPct val="0"/>
            </a:spcBef>
            <a:spcAft>
              <a:spcPct val="15000"/>
            </a:spcAft>
            <a:buChar char="••"/>
          </a:pPr>
          <a:r>
            <a:rPr lang="en-GB" sz="1300" kern="1200" smtClean="0"/>
            <a:t>Low knowledge in financial topics</a:t>
          </a:r>
          <a:endParaRPr lang="en-GB" sz="1300" kern="1200"/>
        </a:p>
      </dsp:txBody>
      <dsp:txXfrm>
        <a:off x="0" y="3699316"/>
        <a:ext cx="9085140" cy="10419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2F22F-744E-4716-B451-6CE9E6F5F123}">
      <dsp:nvSpPr>
        <dsp:cNvPr id="0" name=""/>
        <dsp:cNvSpPr/>
      </dsp:nvSpPr>
      <dsp:spPr>
        <a:xfrm>
          <a:off x="0" y="3699316"/>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521A9-E533-4E38-BB35-04EE6CC45A18}">
      <dsp:nvSpPr>
        <dsp:cNvPr id="0" name=""/>
        <dsp:cNvSpPr/>
      </dsp:nvSpPr>
      <dsp:spPr>
        <a:xfrm>
          <a:off x="0" y="2110401"/>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3A036-806C-4B23-835E-5D8D51BAC277}">
      <dsp:nvSpPr>
        <dsp:cNvPr id="0" name=""/>
        <dsp:cNvSpPr/>
      </dsp:nvSpPr>
      <dsp:spPr>
        <a:xfrm>
          <a:off x="0" y="521485"/>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F7063-CA39-4181-B737-2A5117B9CC0C}">
      <dsp:nvSpPr>
        <dsp:cNvPr id="0" name=""/>
        <dsp:cNvSpPr/>
      </dsp:nvSpPr>
      <dsp:spPr>
        <a:xfrm>
          <a:off x="2362136" y="58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581"/>
        <a:ext cx="6723003" cy="520904"/>
      </dsp:txXfrm>
    </dsp:sp>
    <dsp:sp modelId="{82EE1CEB-7050-4272-8B8E-9E6C807CA9D2}">
      <dsp:nvSpPr>
        <dsp:cNvPr id="0" name=""/>
        <dsp:cNvSpPr/>
      </dsp:nvSpPr>
      <dsp:spPr>
        <a:xfrm>
          <a:off x="0" y="58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Technological</a:t>
          </a:r>
          <a:endParaRPr lang="en-GB" sz="2300" kern="1200" dirty="0">
            <a:solidFill>
              <a:schemeClr val="bg1"/>
            </a:solidFill>
          </a:endParaRPr>
        </a:p>
      </dsp:txBody>
      <dsp:txXfrm>
        <a:off x="25433" y="26014"/>
        <a:ext cx="2311270" cy="495471"/>
      </dsp:txXfrm>
    </dsp:sp>
    <dsp:sp modelId="{E597D97F-9349-4198-9094-41403FA8170D}">
      <dsp:nvSpPr>
        <dsp:cNvPr id="0" name=""/>
        <dsp:cNvSpPr/>
      </dsp:nvSpPr>
      <dsp:spPr>
        <a:xfrm>
          <a:off x="0" y="521485"/>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Continuously progress in digitalisation</a:t>
          </a:r>
          <a:endParaRPr lang="en-GB" sz="1700" kern="1200" dirty="0"/>
        </a:p>
        <a:p>
          <a:pPr marL="171450" lvl="1" indent="-171450" algn="l" defTabSz="755650">
            <a:lnSpc>
              <a:spcPct val="90000"/>
            </a:lnSpc>
            <a:spcBef>
              <a:spcPct val="0"/>
            </a:spcBef>
            <a:spcAft>
              <a:spcPct val="15000"/>
            </a:spcAft>
            <a:buChar char="••"/>
          </a:pPr>
          <a:r>
            <a:rPr lang="en-GB" sz="1700" kern="1200" smtClean="0"/>
            <a:t>Improved soft- and hardware may result in better performing  and designed (UI) applications</a:t>
          </a:r>
          <a:endParaRPr lang="en-GB" sz="1700" kern="1200"/>
        </a:p>
        <a:p>
          <a:pPr marL="171450" lvl="1" indent="-171450" algn="l" defTabSz="755650">
            <a:lnSpc>
              <a:spcPct val="90000"/>
            </a:lnSpc>
            <a:spcBef>
              <a:spcPct val="0"/>
            </a:spcBef>
            <a:spcAft>
              <a:spcPct val="15000"/>
            </a:spcAft>
            <a:buChar char="••"/>
          </a:pPr>
          <a:r>
            <a:rPr lang="en-GB" sz="1700" kern="1200" smtClean="0"/>
            <a:t>Wider spread of broad band results in a higher and real-time connectivity </a:t>
          </a:r>
          <a:endParaRPr lang="en-GB" sz="1700" kern="1200"/>
        </a:p>
      </dsp:txBody>
      <dsp:txXfrm>
        <a:off x="0" y="521485"/>
        <a:ext cx="9085140" cy="1041965"/>
      </dsp:txXfrm>
    </dsp:sp>
    <dsp:sp modelId="{2B03B9C3-4A01-4834-940D-CCD3E6B22877}">
      <dsp:nvSpPr>
        <dsp:cNvPr id="0" name=""/>
        <dsp:cNvSpPr/>
      </dsp:nvSpPr>
      <dsp:spPr>
        <a:xfrm>
          <a:off x="2362136" y="1589496"/>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1589496"/>
        <a:ext cx="6723003" cy="520904"/>
      </dsp:txXfrm>
    </dsp:sp>
    <dsp:sp modelId="{171E0817-589D-48DD-8D80-8DF62FDE2516}">
      <dsp:nvSpPr>
        <dsp:cNvPr id="0" name=""/>
        <dsp:cNvSpPr/>
      </dsp:nvSpPr>
      <dsp:spPr>
        <a:xfrm>
          <a:off x="0" y="1589496"/>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Legal</a:t>
          </a:r>
          <a:endParaRPr lang="en-GB" sz="2300" kern="1200" dirty="0">
            <a:solidFill>
              <a:schemeClr val="bg1"/>
            </a:solidFill>
          </a:endParaRPr>
        </a:p>
      </dsp:txBody>
      <dsp:txXfrm>
        <a:off x="25433" y="1614929"/>
        <a:ext cx="2311270" cy="495471"/>
      </dsp:txXfrm>
    </dsp:sp>
    <dsp:sp modelId="{7368FCE2-5335-46F5-AB7A-4CB3997F1614}">
      <dsp:nvSpPr>
        <dsp:cNvPr id="0" name=""/>
        <dsp:cNvSpPr/>
      </dsp:nvSpPr>
      <dsp:spPr>
        <a:xfrm>
          <a:off x="0" y="2110401"/>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Highly regulated financial market</a:t>
          </a:r>
          <a:endParaRPr lang="en-GB" sz="1700" kern="1200" dirty="0"/>
        </a:p>
        <a:p>
          <a:pPr marL="171450" lvl="1" indent="-171450" algn="l" defTabSz="755650">
            <a:lnSpc>
              <a:spcPct val="90000"/>
            </a:lnSpc>
            <a:spcBef>
              <a:spcPct val="0"/>
            </a:spcBef>
            <a:spcAft>
              <a:spcPct val="15000"/>
            </a:spcAft>
            <a:buChar char="••"/>
          </a:pPr>
          <a:r>
            <a:rPr lang="en-GB" sz="1700" kern="1200" dirty="0" smtClean="0"/>
            <a:t>Indoctrination required about the financial risk </a:t>
          </a:r>
          <a:endParaRPr lang="en-GB" sz="1700" kern="1200" dirty="0"/>
        </a:p>
        <a:p>
          <a:pPr marL="171450" lvl="1" indent="-171450" algn="l" defTabSz="755650">
            <a:lnSpc>
              <a:spcPct val="90000"/>
            </a:lnSpc>
            <a:spcBef>
              <a:spcPct val="0"/>
            </a:spcBef>
            <a:spcAft>
              <a:spcPct val="15000"/>
            </a:spcAft>
            <a:buChar char="••"/>
          </a:pPr>
          <a:r>
            <a:rPr lang="en-GB" sz="1700" kern="1200" dirty="0" smtClean="0"/>
            <a:t>Stricter regulations concerning private data (e.g. GDPR)</a:t>
          </a:r>
          <a:endParaRPr lang="en-GB" sz="1700" kern="1200" dirty="0"/>
        </a:p>
      </dsp:txBody>
      <dsp:txXfrm>
        <a:off x="0" y="2110401"/>
        <a:ext cx="9085140" cy="1041965"/>
      </dsp:txXfrm>
    </dsp:sp>
    <dsp:sp modelId="{8A87A6FF-A8EF-46E2-8643-881B85C448E5}">
      <dsp:nvSpPr>
        <dsp:cNvPr id="0" name=""/>
        <dsp:cNvSpPr/>
      </dsp:nvSpPr>
      <dsp:spPr>
        <a:xfrm>
          <a:off x="2362136" y="317841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3178411"/>
        <a:ext cx="6723003" cy="520904"/>
      </dsp:txXfrm>
    </dsp:sp>
    <dsp:sp modelId="{2C7D6420-C8BC-4E26-800C-D7230332CF13}">
      <dsp:nvSpPr>
        <dsp:cNvPr id="0" name=""/>
        <dsp:cNvSpPr/>
      </dsp:nvSpPr>
      <dsp:spPr>
        <a:xfrm>
          <a:off x="0" y="317841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Environmental</a:t>
          </a:r>
          <a:endParaRPr lang="en-GB" sz="2300" kern="1200" dirty="0">
            <a:solidFill>
              <a:schemeClr val="bg1"/>
            </a:solidFill>
          </a:endParaRPr>
        </a:p>
      </dsp:txBody>
      <dsp:txXfrm>
        <a:off x="25433" y="3203844"/>
        <a:ext cx="2311270" cy="495471"/>
      </dsp:txXfrm>
    </dsp:sp>
    <dsp:sp modelId="{4C3FA326-D087-4188-B907-DD72E87D096A}">
      <dsp:nvSpPr>
        <dsp:cNvPr id="0" name=""/>
        <dsp:cNvSpPr/>
      </dsp:nvSpPr>
      <dsp:spPr>
        <a:xfrm>
          <a:off x="0" y="3699316"/>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Climate change: rising temperatures (will effect server cooling)</a:t>
          </a:r>
          <a:endParaRPr lang="en-GB" sz="1700" kern="1200" dirty="0"/>
        </a:p>
        <a:p>
          <a:pPr marL="171450" lvl="1" indent="-171450" algn="l" defTabSz="755650">
            <a:lnSpc>
              <a:spcPct val="90000"/>
            </a:lnSpc>
            <a:spcBef>
              <a:spcPct val="0"/>
            </a:spcBef>
            <a:spcAft>
              <a:spcPct val="15000"/>
            </a:spcAft>
            <a:buChar char="••"/>
          </a:pPr>
          <a:r>
            <a:rPr lang="en-GB" sz="1700" kern="1200" smtClean="0"/>
            <a:t>Rising sea level</a:t>
          </a:r>
          <a:endParaRPr lang="en-GB" sz="1700" kern="1200"/>
        </a:p>
        <a:p>
          <a:pPr marL="171450" lvl="1" indent="-171450" algn="l" defTabSz="755650">
            <a:lnSpc>
              <a:spcPct val="90000"/>
            </a:lnSpc>
            <a:spcBef>
              <a:spcPct val="0"/>
            </a:spcBef>
            <a:spcAft>
              <a:spcPct val="15000"/>
            </a:spcAft>
            <a:buChar char="••"/>
          </a:pPr>
          <a:r>
            <a:rPr lang="en-GB" sz="1700" kern="1200" smtClean="0"/>
            <a:t>In average higher risk for wild fires</a:t>
          </a:r>
          <a:endParaRPr lang="en-GB" sz="1700" kern="1200"/>
        </a:p>
      </dsp:txBody>
      <dsp:txXfrm>
        <a:off x="0" y="3699316"/>
        <a:ext cx="9085140" cy="1041965"/>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E9BAC376-ACF6-4037-8F33-4FBF19ACBAFA}" type="datetime1">
              <a:rPr lang="en-US"/>
              <a:pPr>
                <a:defRPr/>
              </a:pPr>
              <a:t>8/16/2018</a:t>
            </a:fld>
            <a:endParaRPr lang="en-GB"/>
          </a:p>
        </p:txBody>
      </p:sp>
      <p:sp>
        <p:nvSpPr>
          <p:cNvPr id="4" name="Footer Placeholder 3"/>
          <p:cNvSpPr>
            <a:spLocks noGrp="1"/>
          </p:cNvSpPr>
          <p:nvPr>
            <p:ph type="ftr" sz="quarter" idx="2"/>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89938E28-B09B-447E-BCAC-DE51036E3ED3}" type="slidenum">
              <a:rPr lang="en-GB"/>
              <a:pPr>
                <a:defRPr/>
              </a:pPr>
              <a:t>‹#›</a:t>
            </a:fld>
            <a:endParaRPr lang="en-GB"/>
          </a:p>
        </p:txBody>
      </p:sp>
    </p:spTree>
    <p:extLst>
      <p:ext uri="{BB962C8B-B14F-4D97-AF65-F5344CB8AC3E}">
        <p14:creationId xmlns:p14="http://schemas.microsoft.com/office/powerpoint/2010/main" val="2595990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43EBB1D3-38BD-4B0D-B98C-370541E46E48}" type="datetime1">
              <a:rPr lang="en-US"/>
              <a:pPr>
                <a:defRPr/>
              </a:pPr>
              <a:t>8/16/2018</a:t>
            </a:fld>
            <a:endParaRPr lang="en-GB"/>
          </a:p>
        </p:txBody>
      </p:sp>
      <p:sp>
        <p:nvSpPr>
          <p:cNvPr id="4" name="Slide Image Placeholder 3"/>
          <p:cNvSpPr>
            <a:spLocks noGrp="1" noRot="1" noChangeAspect="1"/>
          </p:cNvSpPr>
          <p:nvPr>
            <p:ph type="sldImg" idx="2"/>
          </p:nvPr>
        </p:nvSpPr>
        <p:spPr>
          <a:xfrm>
            <a:off x="1001713" y="768350"/>
            <a:ext cx="5099050" cy="3836988"/>
          </a:xfrm>
          <a:prstGeom prst="rect">
            <a:avLst/>
          </a:prstGeom>
          <a:noFill/>
          <a:ln w="12700">
            <a:solidFill>
              <a:prstClr val="black"/>
            </a:solidFill>
          </a:ln>
        </p:spPr>
        <p:txBody>
          <a:bodyPr vert="horz" lIns="94924" tIns="47462" rIns="94924" bIns="47462" rtlCol="0" anchor="ctr"/>
          <a:lstStyle/>
          <a:p>
            <a:pPr lvl="0"/>
            <a:endParaRPr lang="en-GB" noProof="0"/>
          </a:p>
        </p:txBody>
      </p:sp>
      <p:sp>
        <p:nvSpPr>
          <p:cNvPr id="5" name="Notes Placeholder 4"/>
          <p:cNvSpPr>
            <a:spLocks noGrp="1"/>
          </p:cNvSpPr>
          <p:nvPr>
            <p:ph type="body" sz="quarter" idx="3"/>
          </p:nvPr>
        </p:nvSpPr>
        <p:spPr>
          <a:xfrm>
            <a:off x="710248" y="4861441"/>
            <a:ext cx="5681980" cy="4605576"/>
          </a:xfrm>
          <a:prstGeom prst="rect">
            <a:avLst/>
          </a:prstGeom>
        </p:spPr>
        <p:txBody>
          <a:bodyPr vert="horz" wrap="square" lIns="94924" tIns="47462" rIns="94924" bIns="4746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C5BDCC07-116E-44A3-8F3A-12365A52EE2D}" type="slidenum">
              <a:rPr lang="en-GB"/>
              <a:pPr>
                <a:defRPr/>
              </a:pPr>
              <a:t>‹#›</a:t>
            </a:fld>
            <a:endParaRPr lang="en-GB"/>
          </a:p>
        </p:txBody>
      </p:sp>
    </p:spTree>
    <p:extLst>
      <p:ext uri="{BB962C8B-B14F-4D97-AF65-F5344CB8AC3E}">
        <p14:creationId xmlns:p14="http://schemas.microsoft.com/office/powerpoint/2010/main" val="872375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Andreas</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0</a:t>
            </a:fld>
            <a:endParaRPr lang="en-GB"/>
          </a:p>
        </p:txBody>
      </p:sp>
    </p:spTree>
    <p:extLst>
      <p:ext uri="{BB962C8B-B14F-4D97-AF65-F5344CB8AC3E}">
        <p14:creationId xmlns:p14="http://schemas.microsoft.com/office/powerpoint/2010/main" val="53651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Andreas</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1</a:t>
            </a:fld>
            <a:endParaRPr lang="en-GB"/>
          </a:p>
        </p:txBody>
      </p:sp>
    </p:spTree>
    <p:extLst>
      <p:ext uri="{BB962C8B-B14F-4D97-AF65-F5344CB8AC3E}">
        <p14:creationId xmlns:p14="http://schemas.microsoft.com/office/powerpoint/2010/main" val="18198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Daniel</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2</a:t>
            </a:fld>
            <a:endParaRPr lang="en-GB"/>
          </a:p>
        </p:txBody>
      </p:sp>
    </p:spTree>
    <p:extLst>
      <p:ext uri="{BB962C8B-B14F-4D97-AF65-F5344CB8AC3E}">
        <p14:creationId xmlns:p14="http://schemas.microsoft.com/office/powerpoint/2010/main" val="251935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Daniel</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3</a:t>
            </a:fld>
            <a:endParaRPr lang="en-GB"/>
          </a:p>
        </p:txBody>
      </p:sp>
    </p:spTree>
    <p:extLst>
      <p:ext uri="{BB962C8B-B14F-4D97-AF65-F5344CB8AC3E}">
        <p14:creationId xmlns:p14="http://schemas.microsoft.com/office/powerpoint/2010/main" val="156019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Mike</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4</a:t>
            </a:fld>
            <a:endParaRPr lang="en-GB"/>
          </a:p>
        </p:txBody>
      </p:sp>
    </p:spTree>
    <p:extLst>
      <p:ext uri="{BB962C8B-B14F-4D97-AF65-F5344CB8AC3E}">
        <p14:creationId xmlns:p14="http://schemas.microsoft.com/office/powerpoint/2010/main" val="397249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Timur</a:t>
            </a:r>
            <a:r>
              <a:rPr lang="en-GB" dirty="0" smtClean="0"/>
              <a:t> and Hannah</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5</a:t>
            </a:fld>
            <a:endParaRPr lang="en-GB"/>
          </a:p>
        </p:txBody>
      </p:sp>
    </p:spTree>
    <p:extLst>
      <p:ext uri="{BB962C8B-B14F-4D97-AF65-F5344CB8AC3E}">
        <p14:creationId xmlns:p14="http://schemas.microsoft.com/office/powerpoint/2010/main" val="32161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Hannah</a:t>
            </a:r>
          </a:p>
          <a:p>
            <a:pPr marL="342900" indent="-342900">
              <a:buFont typeface="Arial" panose="020B0604020202020204" pitchFamily="34" charset="0"/>
              <a:buChar char="•"/>
            </a:pPr>
            <a:r>
              <a:rPr lang="en-US" dirty="0" smtClean="0"/>
              <a:t>Agile </a:t>
            </a:r>
            <a:r>
              <a:rPr lang="en-US" dirty="0" smtClean="0"/>
              <a:t>Development Methodology was an efficient approach.</a:t>
            </a:r>
            <a:r>
              <a:rPr lang="en-US" baseline="0" dirty="0" smtClean="0"/>
              <a:t> Carried out regular stand ups and updates within the team. Worked collaboratively. </a:t>
            </a:r>
            <a:endParaRPr lang="en-US" dirty="0" smtClean="0"/>
          </a:p>
          <a:p>
            <a:pPr marL="342900" indent="-342900">
              <a:buFont typeface="Arial" panose="020B0604020202020204" pitchFamily="34" charset="0"/>
              <a:buChar char="•"/>
            </a:pPr>
            <a:r>
              <a:rPr lang="en-US" dirty="0" smtClean="0"/>
              <a:t>Time Management could have been better</a:t>
            </a:r>
            <a:r>
              <a:rPr lang="en-US" baseline="0" dirty="0" smtClean="0"/>
              <a:t> – we ran into various issues such as bugs in our code. Issue with database connection and server communication. Should have mitigated against the time delays down the line by speeding up other processes early on. </a:t>
            </a:r>
            <a:endParaRPr lang="en-US" dirty="0" smtClean="0"/>
          </a:p>
          <a:p>
            <a:pPr marL="342900" indent="-342900">
              <a:buFont typeface="Arial" panose="020B0604020202020204" pitchFamily="34" charset="0"/>
              <a:buChar char="•"/>
            </a:pPr>
            <a:r>
              <a:rPr lang="en-US" dirty="0" smtClean="0"/>
              <a:t>Role Switching was perhaps a less efficient approach however team members learned valuable skills in development &amp; business management. BA’s were</a:t>
            </a:r>
            <a:r>
              <a:rPr lang="en-US" baseline="0" dirty="0" smtClean="0"/>
              <a:t> able to learn about D3.js and data visualization using JavaScript and </a:t>
            </a:r>
            <a:r>
              <a:rPr lang="en-US" baseline="0" dirty="0" err="1" smtClean="0"/>
              <a:t>devs</a:t>
            </a:r>
            <a:r>
              <a:rPr lang="en-US" baseline="0" dirty="0" smtClean="0"/>
              <a:t> learned about business analysis. </a:t>
            </a:r>
          </a:p>
          <a:p>
            <a:pPr marL="342900" indent="-342900">
              <a:buFont typeface="Arial" panose="020B0604020202020204" pitchFamily="34" charset="0"/>
              <a:buChar char="•"/>
            </a:pPr>
            <a:r>
              <a:rPr lang="en-US" baseline="0" dirty="0" smtClean="0"/>
              <a:t>On pace to deliver the full product in 4 months!!!!!! Wow!!!!</a:t>
            </a:r>
          </a:p>
          <a:p>
            <a:pPr marL="342900" indent="-342900">
              <a:buFont typeface="Arial" panose="020B0604020202020204" pitchFamily="34" charset="0"/>
              <a:buChar char="•"/>
            </a:pPr>
            <a:r>
              <a:rPr lang="en-US" baseline="0" dirty="0" smtClean="0"/>
              <a:t>Testing and Development – could have used a more test driven approach. </a:t>
            </a:r>
          </a:p>
          <a:p>
            <a:pPr marL="342900" indent="-342900">
              <a:buFont typeface="Arial" panose="020B0604020202020204" pitchFamily="34" charset="0"/>
              <a:buChar char="•"/>
            </a:pPr>
            <a:endParaRPr lang="en-US" baseline="0"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6</a:t>
            </a:fld>
            <a:endParaRPr lang="en-GB"/>
          </a:p>
        </p:txBody>
      </p:sp>
    </p:spTree>
    <p:extLst>
      <p:ext uri="{BB962C8B-B14F-4D97-AF65-F5344CB8AC3E}">
        <p14:creationId xmlns:p14="http://schemas.microsoft.com/office/powerpoint/2010/main" val="373719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Hannah</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7</a:t>
            </a:fld>
            <a:endParaRPr lang="en-GB"/>
          </a:p>
        </p:txBody>
      </p:sp>
    </p:spTree>
    <p:extLst>
      <p:ext uri="{BB962C8B-B14F-4D97-AF65-F5344CB8AC3E}">
        <p14:creationId xmlns:p14="http://schemas.microsoft.com/office/powerpoint/2010/main" val="4090292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17"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8" name="Group 23"/>
          <p:cNvGrpSpPr>
            <a:grpSpLocks/>
          </p:cNvGrpSpPr>
          <p:nvPr userDrawn="1"/>
        </p:nvGrpSpPr>
        <p:grpSpPr bwMode="auto">
          <a:xfrm>
            <a:off x="0" y="277813"/>
            <a:ext cx="2185325" cy="446732"/>
            <a:chOff x="0" y="222355"/>
            <a:chExt cx="2183286" cy="446951"/>
          </a:xfrm>
        </p:grpSpPr>
        <p:sp>
          <p:nvSpPr>
            <p:cNvPr id="19" name="TextBox 18"/>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mn-lt"/>
                  <a:cs typeface="Deutsche Bank Text"/>
                </a:rPr>
                <a:t>HR Graduate Training</a:t>
              </a:r>
            </a:p>
          </p:txBody>
        </p:sp>
        <p:sp>
          <p:nvSpPr>
            <p:cNvPr id="20" name="TextBox 19"/>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mn-lt"/>
                  <a:cs typeface="Deutsche Bank Text"/>
                </a:rPr>
                <a:t>Deutsche Bank</a:t>
              </a:r>
            </a:p>
          </p:txBody>
        </p:sp>
      </p:grpSp>
      <p:sp>
        <p:nvSpPr>
          <p:cNvPr id="4214" name="Rectangle 118"/>
          <p:cNvSpPr>
            <a:spLocks noGrp="1" noChangeArrowheads="1"/>
          </p:cNvSpPr>
          <p:nvPr>
            <p:ph type="ctrTitle" sz="quarter"/>
          </p:nvPr>
        </p:nvSpPr>
        <p:spPr>
          <a:xfrm>
            <a:off x="269875" y="2149475"/>
            <a:ext cx="8215313" cy="1001597"/>
          </a:xfrm>
        </p:spPr>
        <p:txBody>
          <a:bodyPr bIns="126000" anchor="b"/>
          <a:lstStyle>
            <a:lvl1pPr>
              <a:tabLst/>
              <a:defRPr sz="3200" b="0" baseline="0">
                <a:solidFill>
                  <a:srgbClr val="FFFFFF"/>
                </a:solidFill>
                <a:latin typeface="+mj-lt"/>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5" y="3980517"/>
            <a:ext cx="8215313" cy="647014"/>
          </a:xfrm>
        </p:spPr>
        <p:txBody>
          <a:bodyPr bIns="277200" anchor="b">
            <a:noAutofit/>
          </a:bodyPr>
          <a:lstStyle>
            <a:lvl1pPr eaLnBrk="0" hangingPunct="0">
              <a:spcBef>
                <a:spcPct val="0"/>
              </a:spcBef>
              <a:spcAft>
                <a:spcPts val="0"/>
              </a:spcAft>
              <a:defRPr b="0" baseline="0">
                <a:solidFill>
                  <a:srgbClr val="FFFFFF"/>
                </a:solidFill>
                <a:latin typeface="+mn-lt"/>
                <a:cs typeface="Deutsche Bank Text"/>
              </a:defRPr>
            </a:lvl1pPr>
            <a:lvl2pPr marL="0" lvl="1" eaLnBrk="0" hangingPunct="0">
              <a:spcBef>
                <a:spcPct val="0"/>
              </a:spcBef>
              <a:defRPr sz="1800">
                <a:solidFill>
                  <a:schemeClr val="tx2"/>
                </a:solidFill>
              </a:defRPr>
            </a:lvl2pPr>
          </a:lstStyle>
          <a:p>
            <a:r>
              <a:rPr lang="en-US" dirty="0"/>
              <a:t>Click to edit Master subtitle style</a:t>
            </a: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4214" name="Rectangle 118"/>
          <p:cNvSpPr>
            <a:spLocks noGrp="1" noChangeArrowheads="1"/>
          </p:cNvSpPr>
          <p:nvPr>
            <p:ph type="ctrTitle" sz="quarter"/>
          </p:nvPr>
        </p:nvSpPr>
        <p:spPr>
          <a:xfrm>
            <a:off x="269875" y="2149475"/>
            <a:ext cx="8215322" cy="1001597"/>
          </a:xfrm>
          <a:noFill/>
          <a:ln w="9525" algn="ctr">
            <a:noFill/>
            <a:miter lim="800000"/>
            <a:headEnd/>
            <a:tailEnd/>
          </a:ln>
        </p:spPr>
        <p:txBody>
          <a:bodyPr rIns="0" bIns="126000" anchor="b">
            <a:noAutofit/>
          </a:bodyPr>
          <a:lstStyle>
            <a:lvl1pPr algn="l" rtl="0" eaLnBrk="1" fontAlgn="base" hangingPunct="1">
              <a:lnSpc>
                <a:spcPct val="90000"/>
              </a:lnSpc>
              <a:spcBef>
                <a:spcPct val="0"/>
              </a:spcBef>
              <a:spcAft>
                <a:spcPct val="0"/>
              </a:spcAft>
              <a:tabLst/>
              <a:defRPr lang="en-GB" sz="3200" b="0" baseline="0" dirty="0">
                <a:solidFill>
                  <a:srgbClr val="FFFFFF"/>
                </a:solidFill>
                <a:latin typeface="+mj-lt"/>
                <a:ea typeface="ＭＳ Ｐゴシック" pitchFamily="34" charset="-128"/>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6" y="3151070"/>
            <a:ext cx="8215322" cy="982800"/>
          </a:xfrm>
          <a:noFill/>
          <a:ln w="9525" algn="ctr">
            <a:noFill/>
            <a:miter lim="800000"/>
            <a:headEnd/>
            <a:tailEnd/>
          </a:ln>
        </p:spPr>
        <p:txBody>
          <a:bodyPr bIns="277200" anchor="b">
            <a:noAutofit/>
          </a:bodyPr>
          <a:lstStyle>
            <a:lvl1pPr marL="0" indent="0" algn="l" rtl="0" eaLnBrk="0" fontAlgn="base" hangingPunct="0">
              <a:spcBef>
                <a:spcPct val="0"/>
              </a:spcBef>
              <a:spcAft>
                <a:spcPts val="0"/>
              </a:spcAft>
              <a:defRPr lang="en-US" sz="2200" b="0" kern="1200" baseline="0" noProof="0" dirty="0" smtClean="0">
                <a:solidFill>
                  <a:srgbClr val="FFFFFF"/>
                </a:solidFill>
                <a:latin typeface="+mn-lt"/>
                <a:ea typeface="+mn-ea"/>
                <a:cs typeface="Deutsche Bank Text"/>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1" name="Group 20"/>
          <p:cNvGrpSpPr>
            <a:grpSpLocks/>
          </p:cNvGrpSpPr>
          <p:nvPr userDrawn="1"/>
        </p:nvGrpSpPr>
        <p:grpSpPr bwMode="auto">
          <a:xfrm>
            <a:off x="-4325938" y="531813"/>
            <a:ext cx="4211638" cy="6689725"/>
            <a:chOff x="-4325938" y="809624"/>
            <a:chExt cx="4211638" cy="6689112"/>
          </a:xfrm>
        </p:grpSpPr>
        <p:sp>
          <p:nvSpPr>
            <p:cNvPr id="22"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3" name="Picture 1"/>
            <p:cNvPicPr>
              <a:picLocks noChangeAspect="1" noChangeArrowheads="1"/>
            </p:cNvPicPr>
            <p:nvPr userDrawn="1"/>
          </p:nvPicPr>
          <p:blipFill>
            <a:blip r:embed="rId3" cstate="print"/>
            <a:srcRect/>
            <a:stretch>
              <a:fillRect/>
            </a:stretch>
          </p:blipFill>
          <p:spPr bwMode="auto">
            <a:xfrm>
              <a:off x="-3918230" y="2941753"/>
              <a:ext cx="3382505" cy="1310476"/>
            </a:xfrm>
            <a:prstGeom prst="rect">
              <a:avLst/>
            </a:prstGeom>
            <a:noFill/>
            <a:ln w="9525">
              <a:noFill/>
              <a:miter lim="800000"/>
              <a:headEnd/>
              <a:tailEnd/>
            </a:ln>
          </p:spPr>
        </p:pic>
      </p:grpSp>
      <p:sp>
        <p:nvSpPr>
          <p:cNvPr id="12"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3" name="Group 23"/>
          <p:cNvGrpSpPr>
            <a:grpSpLocks/>
          </p:cNvGrpSpPr>
          <p:nvPr userDrawn="1"/>
        </p:nvGrpSpPr>
        <p:grpSpPr bwMode="auto">
          <a:xfrm>
            <a:off x="0" y="277813"/>
            <a:ext cx="2185325" cy="446732"/>
            <a:chOff x="0" y="222355"/>
            <a:chExt cx="2183286" cy="446951"/>
          </a:xfrm>
        </p:grpSpPr>
        <p:sp>
          <p:nvSpPr>
            <p:cNvPr id="14" name="TextBox 13"/>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Deutsche Bank Text"/>
                  <a:cs typeface="Deutsche Bank Text"/>
                </a:rPr>
                <a:t>HR Graduate Training</a:t>
              </a:r>
            </a:p>
          </p:txBody>
        </p:sp>
        <p:sp>
          <p:nvSpPr>
            <p:cNvPr id="15" name="TextBox 14"/>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Deutsche Bank Text"/>
                  <a:cs typeface="Deutsche Bank Text"/>
                </a:rPr>
                <a:t>Deutsche Bank</a:t>
              </a:r>
            </a:p>
          </p:txBody>
        </p:sp>
      </p:gr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1641475"/>
            <a:ext cx="9537700" cy="4741200"/>
          </a:xfrm>
        </p:spPr>
        <p:txBody>
          <a:bodyPr/>
          <a:lstStyle>
            <a:lvl1pPr marL="0" indent="0">
              <a:defRPr baseline="0">
                <a:solidFill>
                  <a:srgbClr val="0092D0"/>
                </a:solidFill>
                <a:latin typeface="+mn-lt"/>
                <a:cs typeface="Deutsche Bank Text"/>
              </a:defRPr>
            </a:lvl1pPr>
            <a:lvl2pPr>
              <a:defRPr baseline="0">
                <a:latin typeface="+mn-lt"/>
                <a:cs typeface="Deutsche Bank Text"/>
              </a:defRPr>
            </a:lvl2pPr>
            <a:lvl3pPr>
              <a:defRPr baseline="0">
                <a:latin typeface="+mn-lt"/>
                <a:cs typeface="Deutsche Bank Text"/>
              </a:defRPr>
            </a:lvl3pPr>
            <a:lvl4pPr>
              <a:defRPr baseline="0">
                <a:latin typeface="+mn-lt"/>
                <a:cs typeface="Deutsche Bank Text"/>
              </a:defRPr>
            </a:lvl4pPr>
            <a:lvl5pPr>
              <a:defRPr baseline="0">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21438"/>
            <a:ext cx="9537700" cy="756475"/>
          </a:xfrm>
          <a:prstGeom prst="rect">
            <a:avLst/>
          </a:prstGeom>
          <a:noFill/>
          <a:ln w="9525">
            <a:noFill/>
            <a:miter lim="800000"/>
            <a:headEnd/>
            <a:tailEnd/>
          </a:ln>
        </p:spPr>
        <p:txBody>
          <a:bodyPr/>
          <a:lstStyle>
            <a:lvl1pPr>
              <a:tabLst/>
              <a:defRPr lang="en-US" sz="2600" kern="1200" noProof="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Deutsche Bank Display"/>
                <a:cs typeface="Deutsche Bank Display"/>
              </a:defRPr>
            </a:lvl1pPr>
          </a:lstStyle>
          <a:p>
            <a:pPr>
              <a:defRPr/>
            </a:pPr>
            <a:fld id="{9934078A-A4B1-1740-A467-EBA327F024F1}" type="slidenum">
              <a:rPr lang="en-US" smtClean="0"/>
              <a:t>‹#›</a:t>
            </a:fld>
            <a:endParaRPr lang="en-US" dirty="0"/>
          </a:p>
        </p:txBody>
      </p:sp>
      <p:sp>
        <p:nvSpPr>
          <p:cNvPr id="2" name="Rectangle 1"/>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2149475"/>
            <a:ext cx="9541488" cy="4240213"/>
          </a:xfrm>
        </p:spPr>
        <p:txBody>
          <a:bodyPr/>
          <a:lstStyle>
            <a:lvl1pPr>
              <a:defRPr>
                <a:solidFill>
                  <a:srgbClr val="0092D0"/>
                </a:solidFill>
                <a:latin typeface="+mn-lt"/>
                <a:cs typeface="Deutsche Bank Text"/>
              </a:defRPr>
            </a:lvl1pPr>
            <a:lvl2pPr>
              <a:defRPr>
                <a:latin typeface="+mn-lt"/>
                <a:cs typeface="Deutsche Bank Text"/>
              </a:defRPr>
            </a:lvl2pPr>
            <a:lvl3pPr>
              <a:defRPr>
                <a:latin typeface="+mn-lt"/>
                <a:cs typeface="Deutsche Bank Text"/>
              </a:defRPr>
            </a:lvl3pPr>
            <a:lvl4pPr>
              <a:defRPr>
                <a:latin typeface="+mn-lt"/>
                <a:cs typeface="Deutsche Bank Text"/>
              </a:defRPr>
            </a:lvl4pPr>
            <a:lvl5pPr>
              <a:defRPr>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12738"/>
            <a:ext cx="9550400" cy="756475"/>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54" name="Text Placeholder 53"/>
          <p:cNvSpPr>
            <a:spLocks noGrp="1"/>
          </p:cNvSpPr>
          <p:nvPr>
            <p:ph type="body" sz="quarter" idx="18"/>
          </p:nvPr>
        </p:nvSpPr>
        <p:spPr>
          <a:xfrm>
            <a:off x="269875" y="1641475"/>
            <a:ext cx="9541488"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latin typeface="+mn-lt"/>
            </a:endParaRPr>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
        <p:nvSpPr>
          <p:cNvPr id="7" name="Rectangle 6"/>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12738"/>
            <a:ext cx="95377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6" name="Text Placeholder 53"/>
          <p:cNvSpPr>
            <a:spLocks noGrp="1"/>
          </p:cNvSpPr>
          <p:nvPr>
            <p:ph type="body" sz="quarter" idx="18"/>
          </p:nvPr>
        </p:nvSpPr>
        <p:spPr>
          <a:xfrm>
            <a:off x="269875" y="1644650"/>
            <a:ext cx="9537700"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
        <p:nvSpPr>
          <p:cNvPr id="7" name="Rectangle 6"/>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sp>
        <p:nvSpPr>
          <p:cNvPr id="2" name="Title 1"/>
          <p:cNvSpPr>
            <a:spLocks noGrp="1"/>
          </p:cNvSpPr>
          <p:nvPr>
            <p:ph type="title"/>
          </p:nvPr>
        </p:nvSpPr>
        <p:spPr>
          <a:xfrm>
            <a:off x="269874" y="344425"/>
            <a:ext cx="9550399" cy="756475"/>
          </a:xfrm>
          <a:noFill/>
          <a:ln w="9525">
            <a:noFill/>
            <a:miter lim="800000"/>
            <a:headEnd/>
            <a:tailEnd/>
          </a:ln>
        </p:spPr>
        <p:txBody>
          <a:bodyPr/>
          <a:lstStyle>
            <a:lvl1pPr>
              <a:defRPr lang="en-US" sz="2600" kern="1200" noProof="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3" name="Content Placeholder 2"/>
          <p:cNvSpPr>
            <a:spLocks noGrp="1"/>
          </p:cNvSpPr>
          <p:nvPr>
            <p:ph sz="half" idx="1"/>
          </p:nvPr>
        </p:nvSpPr>
        <p:spPr>
          <a:xfrm>
            <a:off x="269874" y="1641475"/>
            <a:ext cx="45878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19999" y="1641475"/>
            <a:ext cx="46002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
        <p:nvSpPr>
          <p:cNvPr id="7" name="Rectangle 6"/>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23025"/>
            <a:ext cx="95504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9" name="Text Placeholder 53"/>
          <p:cNvSpPr>
            <a:spLocks noGrp="1"/>
          </p:cNvSpPr>
          <p:nvPr>
            <p:ph type="body" sz="quarter" idx="18"/>
          </p:nvPr>
        </p:nvSpPr>
        <p:spPr>
          <a:xfrm>
            <a:off x="269875" y="1641475"/>
            <a:ext cx="459012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19999" y="1641475"/>
            <a:ext cx="460027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
        <p:nvSpPr>
          <p:cNvPr id="7" name="Rectangle 6"/>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7"/>
          <p:cNvSpPr txBox="1">
            <a:spLocks/>
          </p:cNvSpPr>
          <p:nvPr userDrawn="1"/>
        </p:nvSpPr>
        <p:spPr>
          <a:xfrm>
            <a:off x="269875" y="7105650"/>
            <a:ext cx="539750" cy="312738"/>
          </a:xfrm>
          <a:prstGeom prst="rect">
            <a:avLst/>
          </a:prstGeom>
        </p:spPr>
        <p:txBody>
          <a:bodyPr/>
          <a:lstStyle>
            <a:defPPr>
              <a:defRPr lang="en-US"/>
            </a:defPPr>
            <a:lvl1pPr algn="l" defTabSz="1008063" rtl="0" fontAlgn="base">
              <a:spcBef>
                <a:spcPct val="0"/>
              </a:spcBef>
              <a:spcAft>
                <a:spcPct val="0"/>
              </a:spcAft>
              <a:defRPr sz="1800" kern="1200">
                <a:solidFill>
                  <a:srgbClr val="0018A8"/>
                </a:solidFill>
                <a:latin typeface="+mn-lt"/>
                <a:ea typeface="+mn-ea"/>
                <a:cs typeface="Deutsche Bank Display"/>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defRPr/>
            </a:pPr>
            <a:fld id="{9934078A-A4B1-1740-A467-EBA327F024F1}" type="slidenum">
              <a:rPr lang="en-US" smtClean="0"/>
              <a:pPr>
                <a:defRPr/>
              </a:pPr>
              <a:t>‹#›</a:t>
            </a:fld>
            <a:endParaRPr lang="en-US" dirty="0"/>
          </a:p>
        </p:txBody>
      </p:sp>
      <p:sp>
        <p:nvSpPr>
          <p:cNvPr id="5" name="Rectangle 4"/>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extLst>
      <p:ext uri="{BB962C8B-B14F-4D97-AF65-F5344CB8AC3E}">
        <p14:creationId xmlns:p14="http://schemas.microsoft.com/office/powerpoint/2010/main" val="2013941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69875" y="320676"/>
            <a:ext cx="9550400" cy="757237"/>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269875" y="1641475"/>
            <a:ext cx="9550400" cy="47418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4"/>
          <p:cNvSpPr txBox="1"/>
          <p:nvPr userDrawn="1"/>
        </p:nvSpPr>
        <p:spPr bwMode="auto">
          <a:xfrm>
            <a:off x="542600" y="7092950"/>
            <a:ext cx="1349552" cy="178486"/>
          </a:xfrm>
          <a:prstGeom prst="rect">
            <a:avLst/>
          </a:prstGeom>
          <a:noFill/>
        </p:spPr>
        <p:txBody>
          <a:bodyPr wrap="none" lIns="536400" tIns="39600" rIns="0" bIns="0">
            <a:spAutoFit/>
          </a:bodyPr>
          <a:lstStyle/>
          <a:p>
            <a:pPr>
              <a:defRPr/>
            </a:pPr>
            <a:r>
              <a:rPr lang="en-US" sz="900" dirty="0">
                <a:solidFill>
                  <a:srgbClr val="0018A8"/>
                </a:solidFill>
                <a:latin typeface="+mn-lt"/>
                <a:cs typeface="Deutsche Bank Text"/>
              </a:rPr>
              <a:t>Deutsche Bank</a:t>
            </a:r>
          </a:p>
        </p:txBody>
      </p:sp>
      <p:sp>
        <p:nvSpPr>
          <p:cNvPr id="18" name="TextBox 7"/>
          <p:cNvSpPr txBox="1">
            <a:spLocks noChangeArrowheads="1"/>
          </p:cNvSpPr>
          <p:nvPr userDrawn="1"/>
        </p:nvSpPr>
        <p:spPr bwMode="auto">
          <a:xfrm>
            <a:off x="2660000" y="7092950"/>
            <a:ext cx="1601400" cy="546000"/>
          </a:xfrm>
          <a:prstGeom prst="rect">
            <a:avLst/>
          </a:prstGeom>
          <a:noFill/>
          <a:ln w="9525">
            <a:noFill/>
            <a:miter lim="800000"/>
            <a:headEnd/>
            <a:tailEnd/>
          </a:ln>
        </p:spPr>
        <p:txBody>
          <a:bodyPr wrap="none" lIns="0" tIns="36000" rIns="0" bIns="230400">
            <a:spAutoFit/>
          </a:bodyPr>
          <a:lstStyle/>
          <a:p>
            <a:pPr>
              <a:defRPr/>
            </a:pPr>
            <a:r>
              <a:rPr lang="en-US" sz="900" dirty="0">
                <a:solidFill>
                  <a:srgbClr val="000000"/>
                </a:solidFill>
                <a:latin typeface="+mn-lt"/>
                <a:ea typeface="Arial" pitchFamily="-109" charset="0"/>
                <a:cs typeface="Deutsche Bank Text"/>
              </a:rPr>
              <a:t>Technology </a:t>
            </a:r>
            <a:r>
              <a:rPr lang="en-US" sz="900" baseline="0" dirty="0">
                <a:solidFill>
                  <a:srgbClr val="000000"/>
                </a:solidFill>
                <a:latin typeface="+mn-lt"/>
                <a:ea typeface="Arial" pitchFamily="-109" charset="0"/>
                <a:cs typeface="Deutsche Bank Text"/>
              </a:rPr>
              <a:t>Graduate Training</a:t>
            </a:r>
          </a:p>
          <a:p>
            <a:pPr>
              <a:defRPr/>
            </a:pPr>
            <a:r>
              <a:rPr lang="en-US" sz="900" baseline="0" dirty="0">
                <a:solidFill>
                  <a:srgbClr val="000000"/>
                </a:solidFill>
                <a:latin typeface="+mn-lt"/>
                <a:ea typeface="Arial" pitchFamily="-109" charset="0"/>
                <a:cs typeface="Deutsche Bank Text"/>
              </a:rPr>
              <a:t>July 2018</a:t>
            </a:r>
            <a:endParaRPr lang="en-US" sz="900" dirty="0">
              <a:solidFill>
                <a:srgbClr val="000000"/>
              </a:solidFill>
              <a:latin typeface="+mn-lt"/>
              <a:ea typeface="Arial" pitchFamily="-109" charset="0"/>
              <a:cs typeface="Deutsche Bank Text"/>
            </a:endParaRPr>
          </a:p>
        </p:txBody>
      </p:sp>
      <p:sp>
        <p:nvSpPr>
          <p:cNvPr id="21" name="TextBox 12"/>
          <p:cNvSpPr txBox="1"/>
          <p:nvPr userDrawn="1"/>
        </p:nvSpPr>
        <p:spPr bwMode="auto">
          <a:xfrm>
            <a:off x="542600" y="7263139"/>
            <a:ext cx="1697974" cy="371149"/>
          </a:xfrm>
          <a:prstGeom prst="rect">
            <a:avLst/>
          </a:prstGeom>
          <a:noFill/>
        </p:spPr>
        <p:txBody>
          <a:bodyPr wrap="none" lIns="536400" tIns="0" rIns="0" bIns="230400" anchor="b">
            <a:spAutoFit/>
          </a:bodyPr>
          <a:lstStyle/>
          <a:p>
            <a:pPr>
              <a:defRPr/>
            </a:pPr>
            <a:r>
              <a:rPr lang="en-GB" sz="900" dirty="0">
                <a:solidFill>
                  <a:srgbClr val="0092D0"/>
                </a:solidFill>
                <a:latin typeface="+mn-lt"/>
                <a:cs typeface="Deutsche Bank Text"/>
              </a:rPr>
              <a:t>HR Graduate</a:t>
            </a:r>
            <a:r>
              <a:rPr lang="en-GB" sz="900" baseline="0" dirty="0">
                <a:solidFill>
                  <a:srgbClr val="0092D0"/>
                </a:solidFill>
                <a:latin typeface="+mn-lt"/>
                <a:cs typeface="Deutsche Bank Text"/>
              </a:rPr>
              <a:t> Training</a:t>
            </a:r>
            <a:endParaRPr lang="en-GB" sz="900" dirty="0">
              <a:solidFill>
                <a:srgbClr val="0092D0"/>
              </a:solidFill>
              <a:latin typeface="+mn-lt"/>
              <a:cs typeface="Deutsche Bank Text"/>
            </a:endParaRP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
        <p:nvSpPr>
          <p:cNvPr id="8" name="Rectangle 7"/>
          <p:cNvSpPr/>
          <p:nvPr userDrawn="1"/>
        </p:nvSpPr>
        <p:spPr bwMode="auto">
          <a:xfrm>
            <a:off x="2561435" y="7010019"/>
            <a:ext cx="1789112" cy="504000"/>
          </a:xfrm>
          <a:prstGeom prst="rect">
            <a:avLst/>
          </a:prstGeom>
          <a:solidFill>
            <a:schemeClr val="bg1"/>
          </a:solidFill>
          <a:ln w="6350">
            <a:noFill/>
            <a:miter lim="800000"/>
            <a:headEnd/>
            <a:tailEnd/>
          </a:ln>
        </p:spPr>
        <p:txBody>
          <a:bodyPr lIns="100913" tIns="50457" rIns="100913" bIns="50457" rtlCol="0" anchor="ctr">
            <a:noAutofit/>
          </a:bodyPr>
          <a:lstStyle/>
          <a:p>
            <a:pPr algn="l" defTabSz="963613" eaLnBrk="0" hangingPunct="0">
              <a:tabLst>
                <a:tab pos="1257300" algn="l"/>
              </a:tabLst>
            </a:pPr>
            <a:r>
              <a:rPr lang="en-GB" sz="900" dirty="0" smtClean="0">
                <a:solidFill>
                  <a:schemeClr val="tx1"/>
                </a:solidFill>
                <a:latin typeface="+mn-lt"/>
              </a:rPr>
              <a:t>Technology Graduate Training</a:t>
            </a:r>
          </a:p>
          <a:p>
            <a:pPr algn="l" defTabSz="963613" eaLnBrk="0" hangingPunct="0">
              <a:tabLst>
                <a:tab pos="1257300" algn="l"/>
              </a:tabLst>
            </a:pPr>
            <a:r>
              <a:rPr lang="en-GB" sz="900" dirty="0" smtClean="0">
                <a:solidFill>
                  <a:schemeClr val="tx1"/>
                </a:solidFill>
                <a:latin typeface="+mn-lt"/>
              </a:rPr>
              <a:t>August 2018</a:t>
            </a:r>
          </a:p>
        </p:txBody>
      </p:sp>
    </p:spTree>
  </p:cSld>
  <p:clrMap bg1="dk2" tx1="lt1" bg2="dk1" tx2="lt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7" r:id="rId7"/>
    <p:sldLayoutId id="2147485378" r:id="rId8"/>
  </p:sldLayoutIdLst>
  <p:transition>
    <p:wipe dir="r"/>
  </p:transition>
  <p:hf hdr="0"/>
  <p:txStyles>
    <p:titleStyle>
      <a:lvl1pPr algn="l" rtl="0" eaLnBrk="0" fontAlgn="base" hangingPunct="0">
        <a:lnSpc>
          <a:spcPct val="90000"/>
        </a:lnSpc>
        <a:spcBef>
          <a:spcPct val="0"/>
        </a:spcBef>
        <a:spcAft>
          <a:spcPct val="0"/>
        </a:spcAft>
        <a:defRPr sz="2600" kern="1200">
          <a:solidFill>
            <a:schemeClr val="tx1"/>
          </a:solidFill>
          <a:latin typeface="+mj-lt"/>
          <a:ea typeface="ＭＳ Ｐゴシック" pitchFamily="34" charset="-128"/>
          <a:cs typeface="Deutsche Bank Display"/>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Deutsche Bank Text"/>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cs typeface="Deutsche Bank Text"/>
        </a:defRPr>
      </a:lvl2pPr>
      <a:lvl3pPr marL="447675" indent="-442913"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5350" indent="-44291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3025" indent="-447675"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1711"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6276"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10842"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5408"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9132" rtl="0" eaLnBrk="1" latinLnBrk="0" hangingPunct="1">
        <a:defRPr sz="2000" kern="1200">
          <a:solidFill>
            <a:schemeClr val="tx1"/>
          </a:solidFill>
          <a:latin typeface="+mn-lt"/>
          <a:ea typeface="+mn-ea"/>
          <a:cs typeface="+mn-cs"/>
        </a:defRPr>
      </a:lvl1pPr>
      <a:lvl2pPr marL="504566" algn="l" defTabSz="1009132" rtl="0" eaLnBrk="1" latinLnBrk="0" hangingPunct="1">
        <a:defRPr sz="2000" kern="1200">
          <a:solidFill>
            <a:schemeClr val="tx1"/>
          </a:solidFill>
          <a:latin typeface="+mn-lt"/>
          <a:ea typeface="+mn-ea"/>
          <a:cs typeface="+mn-cs"/>
        </a:defRPr>
      </a:lvl2pPr>
      <a:lvl3pPr marL="1009132" algn="l" defTabSz="1009132" rtl="0" eaLnBrk="1" latinLnBrk="0" hangingPunct="1">
        <a:defRPr sz="2000" kern="1200">
          <a:solidFill>
            <a:schemeClr val="tx1"/>
          </a:solidFill>
          <a:latin typeface="+mn-lt"/>
          <a:ea typeface="+mn-ea"/>
          <a:cs typeface="+mn-cs"/>
        </a:defRPr>
      </a:lvl3pPr>
      <a:lvl4pPr marL="1513698" algn="l" defTabSz="1009132" rtl="0" eaLnBrk="1" latinLnBrk="0" hangingPunct="1">
        <a:defRPr sz="2000" kern="1200">
          <a:solidFill>
            <a:schemeClr val="tx1"/>
          </a:solidFill>
          <a:latin typeface="+mn-lt"/>
          <a:ea typeface="+mn-ea"/>
          <a:cs typeface="+mn-cs"/>
        </a:defRPr>
      </a:lvl4pPr>
      <a:lvl5pPr marL="2018264" algn="l" defTabSz="1009132" rtl="0" eaLnBrk="1" latinLnBrk="0" hangingPunct="1">
        <a:defRPr sz="2000" kern="1200">
          <a:solidFill>
            <a:schemeClr val="tx1"/>
          </a:solidFill>
          <a:latin typeface="+mn-lt"/>
          <a:ea typeface="+mn-ea"/>
          <a:cs typeface="+mn-cs"/>
        </a:defRPr>
      </a:lvl5pPr>
      <a:lvl6pPr marL="2522830" algn="l" defTabSz="1009132" rtl="0" eaLnBrk="1" latinLnBrk="0" hangingPunct="1">
        <a:defRPr sz="2000" kern="1200">
          <a:solidFill>
            <a:schemeClr val="tx1"/>
          </a:solidFill>
          <a:latin typeface="+mn-lt"/>
          <a:ea typeface="+mn-ea"/>
          <a:cs typeface="+mn-cs"/>
        </a:defRPr>
      </a:lvl6pPr>
      <a:lvl7pPr marL="3027396" algn="l" defTabSz="1009132" rtl="0" eaLnBrk="1" latinLnBrk="0" hangingPunct="1">
        <a:defRPr sz="2000" kern="1200">
          <a:solidFill>
            <a:schemeClr val="tx1"/>
          </a:solidFill>
          <a:latin typeface="+mn-lt"/>
          <a:ea typeface="+mn-ea"/>
          <a:cs typeface="+mn-cs"/>
        </a:defRPr>
      </a:lvl7pPr>
      <a:lvl8pPr marL="3531961" algn="l" defTabSz="1009132" rtl="0" eaLnBrk="1" latinLnBrk="0" hangingPunct="1">
        <a:defRPr sz="2000" kern="1200">
          <a:solidFill>
            <a:schemeClr val="tx1"/>
          </a:solidFill>
          <a:latin typeface="+mn-lt"/>
          <a:ea typeface="+mn-ea"/>
          <a:cs typeface="+mn-cs"/>
        </a:defRPr>
      </a:lvl8pPr>
      <a:lvl9pPr marL="4036527" algn="l" defTabSz="10091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Group </a:t>
            </a:r>
            <a:r>
              <a:rPr lang="en-GB" dirty="0" smtClean="0"/>
              <a:t>C1.1</a:t>
            </a:r>
            <a:endParaRPr lang="en-GB" dirty="0"/>
          </a:p>
        </p:txBody>
      </p:sp>
      <p:sp>
        <p:nvSpPr>
          <p:cNvPr id="3" name="Subtitle 2"/>
          <p:cNvSpPr>
            <a:spLocks noGrp="1"/>
          </p:cNvSpPr>
          <p:nvPr>
            <p:ph type="subTitle" sz="quarter" idx="1"/>
          </p:nvPr>
        </p:nvSpPr>
        <p:spPr/>
        <p:txBody>
          <a:bodyPr/>
          <a:lstStyle/>
          <a:p>
            <a:r>
              <a:rPr lang="en-GB" dirty="0" smtClean="0"/>
              <a:t>Case Study: Investment </a:t>
            </a:r>
            <a:r>
              <a:rPr lang="en-GB" dirty="0"/>
              <a:t>Services App</a:t>
            </a:r>
          </a:p>
        </p:txBody>
      </p:sp>
    </p:spTree>
    <p:extLst>
      <p:ext uri="{BB962C8B-B14F-4D97-AF65-F5344CB8AC3E}">
        <p14:creationId xmlns:p14="http://schemas.microsoft.com/office/powerpoint/2010/main" val="1202165236"/>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sp>
        <p:nvSpPr>
          <p:cNvPr id="11" name="Title 10"/>
          <p:cNvSpPr>
            <a:spLocks noGrp="1"/>
          </p:cNvSpPr>
          <p:nvPr>
            <p:ph type="title"/>
          </p:nvPr>
        </p:nvSpPr>
        <p:spPr/>
        <p:txBody>
          <a:bodyPr/>
          <a:lstStyle/>
          <a:p>
            <a:r>
              <a:rPr lang="en-US" dirty="0" smtClean="0"/>
              <a:t>Data model: </a:t>
            </a:r>
            <a:r>
              <a:rPr lang="en-US" b="1" dirty="0" smtClean="0"/>
              <a:t>Snippet</a:t>
            </a:r>
            <a:endParaRPr lang="en-US" b="1" dirty="0"/>
          </a:p>
        </p:txBody>
      </p:sp>
      <p:sp>
        <p:nvSpPr>
          <p:cNvPr id="4" name="Slide Number Placeholder 3"/>
          <p:cNvSpPr>
            <a:spLocks noGrp="1"/>
          </p:cNvSpPr>
          <p:nvPr>
            <p:ph type="sldNum" sz="quarter" idx="4"/>
          </p:nvPr>
        </p:nvSpPr>
        <p:spPr/>
        <p:txBody>
          <a:bodyPr/>
          <a:lstStyle/>
          <a:p>
            <a:pPr>
              <a:defRPr/>
            </a:pPr>
            <a:fld id="{9934078A-A4B1-1740-A467-EBA327F024F1}" type="slidenum">
              <a:rPr lang="en-US" smtClean="0"/>
              <a:t>9</a:t>
            </a:fld>
            <a:endParaRPr lang="en-US" dirty="0"/>
          </a:p>
        </p:txBody>
      </p:sp>
      <p:graphicFrame>
        <p:nvGraphicFramePr>
          <p:cNvPr id="10" name="Table 9"/>
          <p:cNvGraphicFramePr>
            <a:graphicFrameLocks noGrp="1"/>
          </p:cNvGraphicFramePr>
          <p:nvPr>
            <p:extLst/>
          </p:nvPr>
        </p:nvGraphicFramePr>
        <p:xfrm>
          <a:off x="3077527" y="1186550"/>
          <a:ext cx="3922396" cy="27787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deal</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Deal_id</a:t>
                      </a:r>
                      <a:r>
                        <a:rPr lang="en-GB" sz="1800" dirty="0" smtClean="0"/>
                        <a:t> (PK)</a:t>
                      </a:r>
                    </a:p>
                    <a:p>
                      <a:r>
                        <a:rPr lang="en-GB" sz="1800" dirty="0" err="1" smtClean="0"/>
                        <a:t>Deal_time</a:t>
                      </a:r>
                      <a:endParaRPr lang="en-GB" sz="1800" dirty="0" smtClean="0"/>
                    </a:p>
                    <a:p>
                      <a:r>
                        <a:rPr lang="en-GB" sz="1800" dirty="0" err="1" smtClean="0"/>
                        <a:t>Deal_counterparty_id</a:t>
                      </a:r>
                      <a:r>
                        <a:rPr lang="en-GB" sz="1800" dirty="0" smtClean="0"/>
                        <a:t> (FK)</a:t>
                      </a:r>
                    </a:p>
                    <a:p>
                      <a:r>
                        <a:rPr lang="en-GB" sz="1800" dirty="0" err="1" smtClean="0"/>
                        <a:t>Deal_instrument_id</a:t>
                      </a:r>
                      <a:r>
                        <a:rPr lang="en-GB" sz="1800" dirty="0" smtClean="0"/>
                        <a:t> (FK)</a:t>
                      </a:r>
                    </a:p>
                    <a:p>
                      <a:r>
                        <a:rPr lang="en-GB" sz="1800" dirty="0" err="1" smtClean="0"/>
                        <a:t>Deal_type</a:t>
                      </a:r>
                      <a:endParaRPr lang="en-GB" sz="1800" dirty="0" smtClean="0"/>
                    </a:p>
                    <a:p>
                      <a:r>
                        <a:rPr lang="en-GB" sz="1800" dirty="0" err="1" smtClean="0"/>
                        <a:t>Deal_amount</a:t>
                      </a:r>
                      <a:endParaRPr lang="en-GB" sz="1800" dirty="0" smtClean="0"/>
                    </a:p>
                    <a:p>
                      <a:r>
                        <a:rPr lang="en-GB" sz="1800" dirty="0" err="1" smtClean="0"/>
                        <a:t>Deal_quantity</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smtClean="0"/>
                        <a:t>Overview()</a:t>
                      </a:r>
                      <a:endParaRPr lang="en-GB" sz="1800" dirty="0"/>
                    </a:p>
                  </a:txBody>
                  <a:tcPr/>
                </a:tc>
                <a:extLst>
                  <a:ext uri="{0D108BD9-81ED-4DB2-BD59-A6C34878D82A}">
                    <a16:rowId xmlns:a16="http://schemas.microsoft.com/office/drawing/2014/main" val="1477935556"/>
                  </a:ext>
                </a:extLst>
              </a:tr>
            </a:tbl>
          </a:graphicData>
        </a:graphic>
      </p:graphicFrame>
      <p:cxnSp>
        <p:nvCxnSpPr>
          <p:cNvPr id="7" name="Straight Connector 6"/>
          <p:cNvCxnSpPr>
            <a:endCxn id="5" idx="0"/>
          </p:cNvCxnSpPr>
          <p:nvPr/>
        </p:nvCxnSpPr>
        <p:spPr bwMode="auto">
          <a:xfrm flipH="1">
            <a:off x="2294573" y="3990710"/>
            <a:ext cx="2437448" cy="858890"/>
          </a:xfrm>
          <a:prstGeom prst="line">
            <a:avLst/>
          </a:prstGeom>
          <a:noFill/>
          <a:ln w="12700">
            <a:solidFill>
              <a:schemeClr val="tx1"/>
            </a:solidFill>
            <a:round/>
            <a:headEnd/>
            <a:tailEnd/>
          </a:ln>
        </p:spPr>
      </p:cxnSp>
      <p:cxnSp>
        <p:nvCxnSpPr>
          <p:cNvPr id="14" name="Straight Connector 13"/>
          <p:cNvCxnSpPr/>
          <p:nvPr/>
        </p:nvCxnSpPr>
        <p:spPr bwMode="auto">
          <a:xfrm>
            <a:off x="5394960" y="3990710"/>
            <a:ext cx="2423160" cy="858890"/>
          </a:xfrm>
          <a:prstGeom prst="line">
            <a:avLst/>
          </a:prstGeom>
          <a:noFill/>
          <a:ln w="12700">
            <a:solidFill>
              <a:schemeClr val="tx1"/>
            </a:solidFill>
            <a:round/>
            <a:headEnd/>
            <a:tailEnd/>
          </a:ln>
        </p:spPr>
      </p:cxnSp>
      <p:graphicFrame>
        <p:nvGraphicFramePr>
          <p:cNvPr id="5" name="Table 4"/>
          <p:cNvGraphicFramePr>
            <a:graphicFrameLocks noGrp="1"/>
          </p:cNvGraphicFramePr>
          <p:nvPr>
            <p:extLst>
              <p:ext uri="{D42A27DB-BD31-4B8C-83A1-F6EECF244321}">
                <p14:modId xmlns:p14="http://schemas.microsoft.com/office/powerpoint/2010/main" val="445227059"/>
              </p:ext>
            </p:extLst>
          </p:nvPr>
        </p:nvGraphicFramePr>
        <p:xfrm>
          <a:off x="333375" y="4849600"/>
          <a:ext cx="3922396" cy="195580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counterparty</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Counterparty_id</a:t>
                      </a:r>
                      <a:r>
                        <a:rPr lang="en-GB" sz="1800" dirty="0" smtClean="0"/>
                        <a:t> (PK)</a:t>
                      </a:r>
                    </a:p>
                    <a:p>
                      <a:r>
                        <a:rPr lang="en-GB" sz="1800" dirty="0" err="1" smtClean="0"/>
                        <a:t>Counterparty_name</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Counterparty_status</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Counterparty_date_registered</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err="1" smtClean="0"/>
                        <a:t>getCorrelationCounterparty</a:t>
                      </a:r>
                      <a:r>
                        <a:rPr lang="en-GB" sz="1800" dirty="0" smtClean="0"/>
                        <a:t>()</a:t>
                      </a:r>
                      <a:endParaRPr lang="en-GB" sz="1800" dirty="0"/>
                    </a:p>
                  </a:txBody>
                  <a:tcPr/>
                </a:tc>
                <a:extLst>
                  <a:ext uri="{0D108BD9-81ED-4DB2-BD59-A6C34878D82A}">
                    <a16:rowId xmlns:a16="http://schemas.microsoft.com/office/drawing/2014/main" val="147793555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8100446"/>
              </p:ext>
            </p:extLst>
          </p:nvPr>
        </p:nvGraphicFramePr>
        <p:xfrm>
          <a:off x="5833110" y="4849600"/>
          <a:ext cx="3922396" cy="14071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instrument</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Instrument_id</a:t>
                      </a:r>
                      <a:r>
                        <a:rPr lang="en-GB" sz="1800" dirty="0" smtClean="0"/>
                        <a:t> (PK)</a:t>
                      </a:r>
                    </a:p>
                    <a:p>
                      <a:r>
                        <a:rPr lang="en-GB" sz="1800" dirty="0" err="1" smtClean="0"/>
                        <a:t>Instrument_name</a:t>
                      </a:r>
                      <a:endParaRPr lang="en-GB" sz="1800" dirty="0"/>
                    </a:p>
                  </a:txBody>
                  <a:tcPr/>
                </a:tc>
                <a:extLst>
                  <a:ext uri="{0D108BD9-81ED-4DB2-BD59-A6C34878D82A}">
                    <a16:rowId xmlns:a16="http://schemas.microsoft.com/office/drawing/2014/main" val="1185641240"/>
                  </a:ext>
                </a:extLst>
              </a:tr>
              <a:tr h="370840">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getCorrelationInstrument</a:t>
                      </a:r>
                      <a:r>
                        <a:rPr lang="en-GB" sz="1800" dirty="0" smtClean="0"/>
                        <a:t>()</a:t>
                      </a:r>
                    </a:p>
                  </a:txBody>
                  <a:tcPr/>
                </a:tc>
                <a:extLst>
                  <a:ext uri="{0D108BD9-81ED-4DB2-BD59-A6C34878D82A}">
                    <a16:rowId xmlns:a16="http://schemas.microsoft.com/office/drawing/2014/main" val="1477935556"/>
                  </a:ext>
                </a:extLst>
              </a:tr>
            </a:tbl>
          </a:graphicData>
        </a:graphic>
      </p:graphicFrame>
      <p:sp>
        <p:nvSpPr>
          <p:cNvPr id="16" name="TextBox 15"/>
          <p:cNvSpPr txBox="1"/>
          <p:nvPr/>
        </p:nvSpPr>
        <p:spPr bwMode="ltGray">
          <a:xfrm>
            <a:off x="2130743"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17" name="TextBox 16"/>
          <p:cNvSpPr txBox="1"/>
          <p:nvPr/>
        </p:nvSpPr>
        <p:spPr bwMode="ltGray">
          <a:xfrm>
            <a:off x="3450907"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8" name="TextBox 17"/>
          <p:cNvSpPr txBox="1"/>
          <p:nvPr/>
        </p:nvSpPr>
        <p:spPr bwMode="ltGray">
          <a:xfrm>
            <a:off x="5926931"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9" name="TextBox 18"/>
          <p:cNvSpPr txBox="1"/>
          <p:nvPr/>
        </p:nvSpPr>
        <p:spPr bwMode="ltGray">
          <a:xfrm>
            <a:off x="7622858"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21" name="TextBox 20"/>
          <p:cNvSpPr txBox="1"/>
          <p:nvPr/>
        </p:nvSpPr>
        <p:spPr bwMode="ltGray">
          <a:xfrm rot="20403522">
            <a:off x="3117786" y="4254522"/>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▸is involved in</a:t>
            </a:r>
            <a:endParaRPr lang="en-GB" sz="1800" dirty="0" smtClean="0">
              <a:latin typeface="+mn-lt"/>
            </a:endParaRPr>
          </a:p>
        </p:txBody>
      </p:sp>
      <p:sp>
        <p:nvSpPr>
          <p:cNvPr id="22" name="TextBox 21"/>
          <p:cNvSpPr txBox="1"/>
          <p:nvPr/>
        </p:nvSpPr>
        <p:spPr bwMode="ltGray">
          <a:xfrm rot="1147708">
            <a:off x="5537910" y="4413836"/>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▸uses/ has</a:t>
            </a:r>
            <a:endParaRPr lang="en-GB" sz="1800" dirty="0" smtClean="0">
              <a:latin typeface="+mn-lt"/>
            </a:endParaRPr>
          </a:p>
        </p:txBody>
      </p:sp>
      <p:cxnSp>
        <p:nvCxnSpPr>
          <p:cNvPr id="15" name="Straight Connector 1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92972214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Requirements for the APP</a:t>
            </a:r>
            <a:endParaRPr lang="en-GB" dirty="0"/>
          </a:p>
        </p:txBody>
      </p:sp>
      <p:sp>
        <p:nvSpPr>
          <p:cNvPr id="5" name="Content Placeholder 4"/>
          <p:cNvSpPr>
            <a:spLocks noGrp="1"/>
          </p:cNvSpPr>
          <p:nvPr>
            <p:ph idx="1"/>
          </p:nvPr>
        </p:nvSpPr>
        <p:spPr/>
        <p:txBody>
          <a:bodyPr/>
          <a:lstStyle/>
          <a:p>
            <a:r>
              <a:rPr lang="en-GB" b="1" dirty="0" smtClean="0">
                <a:solidFill>
                  <a:schemeClr val="tx1"/>
                </a:solidFill>
              </a:rPr>
              <a:t>Requirements:</a:t>
            </a:r>
          </a:p>
          <a:p>
            <a:pPr marL="342900" indent="-342900">
              <a:buFont typeface="Arial" panose="020B0604020202020204" pitchFamily="34" charset="0"/>
              <a:buChar char="•"/>
            </a:pPr>
            <a:r>
              <a:rPr lang="en-GB" dirty="0" smtClean="0">
                <a:solidFill>
                  <a:schemeClr val="tx1"/>
                </a:solidFill>
              </a:rPr>
              <a:t>Logon with feedback from server</a:t>
            </a:r>
          </a:p>
          <a:p>
            <a:pPr marL="790575" lvl="2" indent="-342900">
              <a:buFont typeface="Arial" panose="020B0604020202020204" pitchFamily="34" charset="0"/>
              <a:buChar char="•"/>
            </a:pPr>
            <a:r>
              <a:rPr lang="en-GB" dirty="0" smtClean="0"/>
              <a:t>User stays on page; no refresh, no history-back should work</a:t>
            </a:r>
          </a:p>
          <a:p>
            <a:pPr marL="342900" indent="-342900">
              <a:buFont typeface="Arial" panose="020B0604020202020204" pitchFamily="34" charset="0"/>
              <a:buChar char="•"/>
            </a:pPr>
            <a:r>
              <a:rPr lang="en-GB" dirty="0" smtClean="0">
                <a:solidFill>
                  <a:schemeClr val="tx1"/>
                </a:solidFill>
              </a:rPr>
              <a:t>Display JSON raw data from server </a:t>
            </a:r>
          </a:p>
          <a:p>
            <a:pPr marL="342900" indent="-342900">
              <a:buFont typeface="Arial" panose="020B0604020202020204" pitchFamily="34" charset="0"/>
              <a:buChar char="•"/>
            </a:pPr>
            <a:r>
              <a:rPr lang="en-GB" dirty="0" smtClean="0">
                <a:solidFill>
                  <a:schemeClr val="tx1"/>
                </a:solidFill>
              </a:rPr>
              <a:t>Don’t show team's </a:t>
            </a:r>
            <a:r>
              <a:rPr lang="en-GB" dirty="0">
                <a:solidFill>
                  <a:schemeClr val="tx1"/>
                </a:solidFill>
              </a:rPr>
              <a:t>login </a:t>
            </a:r>
            <a:r>
              <a:rPr lang="en-GB" dirty="0" smtClean="0">
                <a:solidFill>
                  <a:schemeClr val="tx1"/>
                </a:solidFill>
              </a:rPr>
              <a:t>credentials </a:t>
            </a:r>
          </a:p>
          <a:p>
            <a:pPr marL="342900" indent="-342900">
              <a:buFont typeface="Arial" panose="020B0604020202020204" pitchFamily="34" charset="0"/>
              <a:buChar char="•"/>
            </a:pPr>
            <a:r>
              <a:rPr lang="en-GB" dirty="0" smtClean="0">
                <a:solidFill>
                  <a:schemeClr val="tx1"/>
                </a:solidFill>
              </a:rPr>
              <a:t>Filterable table, but data read-only</a:t>
            </a:r>
          </a:p>
          <a:p>
            <a:pPr marL="790575" lvl="2" indent="-342900">
              <a:buFont typeface="Arial" panose="020B0604020202020204" pitchFamily="34" charset="0"/>
              <a:buChar char="•"/>
            </a:pPr>
            <a:r>
              <a:rPr lang="en-GB" dirty="0" smtClean="0"/>
              <a:t>Display correlations between data, possible diagrams</a:t>
            </a:r>
            <a:endParaRPr lang="en-GB" dirty="0"/>
          </a:p>
          <a:p>
            <a:pPr marL="342900" indent="-342900">
              <a:buFont typeface="Arial" panose="020B0604020202020204" pitchFamily="34" charset="0"/>
              <a:buChar char="•"/>
            </a:pPr>
            <a:endParaRPr lang="en-GB" dirty="0" smtClean="0">
              <a:solidFill>
                <a:schemeClr val="tx1"/>
              </a:solidFill>
            </a:endParaRPr>
          </a:p>
          <a:p>
            <a:pPr marL="342900" indent="-342900">
              <a:buFont typeface="Arial" panose="020B0604020202020204" pitchFamily="34" charset="0"/>
              <a:buChar char="•"/>
            </a:pPr>
            <a:endParaRPr lang="en-GB" dirty="0">
              <a:solidFill>
                <a:schemeClr val="tx1"/>
              </a:solidFill>
            </a:endParaRPr>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247621911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a:t>
            </a:r>
            <a:r>
              <a:rPr lang="en-GB" dirty="0" smtClean="0"/>
              <a:t>1: Context and Governance</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en-GB" dirty="0" smtClean="0">
                <a:solidFill>
                  <a:schemeClr val="tx1"/>
                </a:solidFill>
              </a:rPr>
              <a:t>Possible</a:t>
            </a:r>
            <a:r>
              <a:rPr lang="en-GB" dirty="0">
                <a:solidFill>
                  <a:schemeClr val="tx1"/>
                </a:solidFill>
              </a:rPr>
              <a:t>: Regulatory, Strategic, Transformational</a:t>
            </a:r>
          </a:p>
          <a:p>
            <a:pPr algn="just"/>
            <a:r>
              <a:rPr lang="en-GB" sz="1800" dirty="0" smtClean="0">
                <a:solidFill>
                  <a:schemeClr val="tx1"/>
                </a:solidFill>
              </a:rPr>
              <a:t>There </a:t>
            </a:r>
            <a:r>
              <a:rPr lang="en-GB" sz="1800" dirty="0">
                <a:solidFill>
                  <a:schemeClr val="tx1"/>
                </a:solidFill>
              </a:rPr>
              <a:t>is an already existing app, which has some issues with the usability and the access to the full range of information that customers expect. At dB a transformational change is defined as “activities to improve and develop the bank’s infrastructure, operations or any other material changes to organisational structures, processes and IT systems.” [week 1 – p.237]</a:t>
            </a:r>
          </a:p>
          <a:p>
            <a:pPr marL="457200" indent="-457200">
              <a:buFont typeface="+mj-lt"/>
              <a:buAutoNum type="arabicPeriod" startAt="2"/>
            </a:pPr>
            <a:r>
              <a:rPr lang="en-GB" dirty="0" smtClean="0">
                <a:solidFill>
                  <a:schemeClr val="tx1"/>
                </a:solidFill>
              </a:rPr>
              <a:t>It </a:t>
            </a:r>
            <a:r>
              <a:rPr lang="en-GB" dirty="0">
                <a:solidFill>
                  <a:schemeClr val="tx1"/>
                </a:solidFill>
              </a:rPr>
              <a:t>is not a Core Change Initiative, </a:t>
            </a:r>
            <a:endParaRPr lang="en-GB" dirty="0" smtClean="0">
              <a:solidFill>
                <a:schemeClr val="tx1"/>
              </a:solidFill>
            </a:endParaRPr>
          </a:p>
          <a:p>
            <a:pPr algn="just"/>
            <a:r>
              <a:rPr lang="en-GB" sz="1800" dirty="0">
                <a:solidFill>
                  <a:schemeClr val="tx1"/>
                </a:solidFill>
              </a:rPr>
              <a:t>B</a:t>
            </a:r>
            <a:r>
              <a:rPr lang="en-GB" sz="1800" dirty="0" smtClean="0">
                <a:solidFill>
                  <a:schemeClr val="tx1"/>
                </a:solidFill>
              </a:rPr>
              <a:t>ecause </a:t>
            </a:r>
            <a:r>
              <a:rPr lang="en-GB" sz="1800" dirty="0">
                <a:solidFill>
                  <a:schemeClr val="tx1"/>
                </a:solidFill>
              </a:rPr>
              <a:t>small improvements of an existing app will be done and no core changes. Moreover, the criteria for being a CCI are not fulfilled, because there are no “[…] most important change initiatives, programs or projects for DB Group which are based on strategic impact, financial impact and implementation complexity.” [week 1 – p.238]</a:t>
            </a:r>
          </a:p>
          <a:p>
            <a:r>
              <a:rPr lang="en-GB" dirty="0" smtClean="0">
                <a:solidFill>
                  <a:schemeClr val="tx1"/>
                </a:solidFill>
              </a:rPr>
              <a:t>More detailed </a:t>
            </a:r>
            <a:r>
              <a:rPr lang="en-GB" dirty="0">
                <a:solidFill>
                  <a:schemeClr val="tx1"/>
                </a:solidFill>
              </a:rPr>
              <a:t>analyses</a:t>
            </a:r>
            <a:r>
              <a:rPr lang="en-GB" dirty="0" smtClean="0">
                <a:solidFill>
                  <a:schemeClr val="tx1"/>
                </a:solidFill>
              </a:rPr>
              <a:t>, see “Types </a:t>
            </a:r>
            <a:r>
              <a:rPr lang="en-GB" dirty="0">
                <a:solidFill>
                  <a:schemeClr val="tx1"/>
                </a:solidFill>
              </a:rPr>
              <a:t>of Change Activities at DB” </a:t>
            </a:r>
            <a:r>
              <a:rPr lang="en-GB" sz="1400" dirty="0">
                <a:solidFill>
                  <a:schemeClr val="tx1"/>
                </a:solidFill>
              </a:rPr>
              <a:t>[week 1 – p.240</a:t>
            </a:r>
            <a:r>
              <a:rPr lang="en-GB" sz="1400" dirty="0" smtClean="0">
                <a:solidFill>
                  <a:schemeClr val="tx1"/>
                </a:solidFill>
              </a:rPr>
              <a:t>]</a:t>
            </a:r>
            <a:endParaRPr lang="en-GB" dirty="0">
              <a:solidFill>
                <a:schemeClr val="tx1"/>
              </a:solidFill>
            </a:endParaRPr>
          </a:p>
          <a:p>
            <a:pPr marL="285750" indent="-285750">
              <a:buFont typeface="Arial" panose="020B0604020202020204" pitchFamily="34" charset="0"/>
              <a:buChar char="•"/>
            </a:pPr>
            <a:r>
              <a:rPr lang="en-GB" sz="1800" dirty="0" smtClean="0">
                <a:solidFill>
                  <a:schemeClr val="tx1"/>
                </a:solidFill>
              </a:rPr>
              <a:t>Strategic </a:t>
            </a:r>
            <a:r>
              <a:rPr lang="en-GB" sz="1800" dirty="0">
                <a:solidFill>
                  <a:schemeClr val="tx1"/>
                </a:solidFill>
              </a:rPr>
              <a:t>impact: </a:t>
            </a:r>
          </a:p>
          <a:p>
            <a:pPr marL="733425" lvl="2" indent="-285750">
              <a:buFont typeface="Arial" panose="020B0604020202020204" pitchFamily="34" charset="0"/>
              <a:buChar char="•"/>
            </a:pPr>
            <a:r>
              <a:rPr lang="en-GB" sz="1800" dirty="0" smtClean="0"/>
              <a:t>Externally </a:t>
            </a:r>
            <a:r>
              <a:rPr lang="en-GB" sz="1800" dirty="0"/>
              <a:t>communicated initiative contributing to strategic </a:t>
            </a:r>
            <a:r>
              <a:rPr lang="en-GB" sz="1800" dirty="0" smtClean="0"/>
              <a:t>targets </a:t>
            </a:r>
            <a:r>
              <a:rPr lang="en-GB" sz="1800" dirty="0" smtClean="0">
                <a:sym typeface="Wingdings" panose="05000000000000000000" pitchFamily="2" charset="2"/>
              </a:rPr>
              <a:t> no breach</a:t>
            </a:r>
            <a:endParaRPr lang="en-GB" sz="1800" dirty="0"/>
          </a:p>
          <a:p>
            <a:pPr marL="733425" lvl="2" indent="-285750">
              <a:buFont typeface="Arial" panose="020B0604020202020204" pitchFamily="34" charset="0"/>
              <a:buChar char="•"/>
            </a:pPr>
            <a:r>
              <a:rPr lang="en-GB" sz="1800" dirty="0" smtClean="0"/>
              <a:t>Significant </a:t>
            </a:r>
            <a:r>
              <a:rPr lang="en-GB" sz="1800" dirty="0"/>
              <a:t>reputational impact (incl. regulatory risk) </a:t>
            </a:r>
            <a:r>
              <a:rPr lang="en-GB" sz="1800" dirty="0" smtClean="0">
                <a:sym typeface="Wingdings" panose="05000000000000000000" pitchFamily="2" charset="2"/>
              </a:rPr>
              <a:t> no breach</a:t>
            </a:r>
            <a:endParaRPr lang="en-GB" sz="1800" dirty="0"/>
          </a:p>
          <a:p>
            <a:pPr marL="733425" lvl="2" indent="-285750">
              <a:buFont typeface="Arial" panose="020B0604020202020204" pitchFamily="34" charset="0"/>
              <a:buChar char="•"/>
            </a:pPr>
            <a:r>
              <a:rPr lang="en-GB" sz="1800" dirty="0" smtClean="0"/>
              <a:t>Risk </a:t>
            </a:r>
            <a:r>
              <a:rPr lang="en-GB" sz="1800" dirty="0"/>
              <a:t>of significant litigation charges/through civil lawsuit/criminal sanction or regulatory fines </a:t>
            </a:r>
            <a:r>
              <a:rPr lang="en-GB" sz="1800" dirty="0" smtClean="0">
                <a:sym typeface="Wingdings" panose="05000000000000000000" pitchFamily="2" charset="2"/>
              </a:rPr>
              <a:t> no breach</a:t>
            </a:r>
            <a:endParaRPr lang="en-GB"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888174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a:t>
            </a:r>
            <a:r>
              <a:rPr lang="en-GB" dirty="0" smtClean="0"/>
              <a:t>1: Context and Governance</a:t>
            </a:r>
            <a:endParaRPr lang="en-GB" dirty="0"/>
          </a:p>
        </p:txBody>
      </p:sp>
      <p:sp>
        <p:nvSpPr>
          <p:cNvPr id="3" name="Content Placeholder 2"/>
          <p:cNvSpPr>
            <a:spLocks noGrp="1"/>
          </p:cNvSpPr>
          <p:nvPr>
            <p:ph idx="1"/>
          </p:nvPr>
        </p:nvSpPr>
        <p:spPr/>
        <p:txBody>
          <a:bodyPr/>
          <a:lstStyle/>
          <a:p>
            <a:r>
              <a:rPr lang="en-GB" dirty="0" smtClean="0">
                <a:solidFill>
                  <a:schemeClr val="tx1"/>
                </a:solidFill>
              </a:rPr>
              <a:t>More detailed </a:t>
            </a:r>
            <a:r>
              <a:rPr lang="en-GB" dirty="0">
                <a:solidFill>
                  <a:schemeClr val="tx1"/>
                </a:solidFill>
              </a:rPr>
              <a:t>analyses</a:t>
            </a:r>
            <a:r>
              <a:rPr lang="en-GB" dirty="0" smtClean="0">
                <a:solidFill>
                  <a:schemeClr val="tx1"/>
                </a:solidFill>
              </a:rPr>
              <a:t>, see “Types </a:t>
            </a:r>
            <a:r>
              <a:rPr lang="en-GB" dirty="0">
                <a:solidFill>
                  <a:schemeClr val="tx1"/>
                </a:solidFill>
              </a:rPr>
              <a:t>of Change Activities at DB” </a:t>
            </a:r>
            <a:r>
              <a:rPr lang="en-GB" sz="1400" dirty="0">
                <a:solidFill>
                  <a:schemeClr val="tx1"/>
                </a:solidFill>
              </a:rPr>
              <a:t>[week 1 – </a:t>
            </a:r>
            <a:r>
              <a:rPr lang="en-GB" sz="1400" dirty="0" smtClean="0">
                <a:solidFill>
                  <a:schemeClr val="tx1"/>
                </a:solidFill>
              </a:rPr>
              <a:t>p.240]</a:t>
            </a:r>
            <a:endParaRPr lang="en-GB" dirty="0" smtClean="0">
              <a:solidFill>
                <a:schemeClr val="tx1"/>
              </a:solidFill>
            </a:endParaRPr>
          </a:p>
          <a:p>
            <a:pPr marL="285750" indent="-285750">
              <a:buFont typeface="Arial" panose="020B0604020202020204" pitchFamily="34" charset="0"/>
              <a:buChar char="•"/>
            </a:pPr>
            <a:r>
              <a:rPr lang="en-GB" sz="1800" dirty="0" smtClean="0">
                <a:solidFill>
                  <a:schemeClr val="tx1"/>
                </a:solidFill>
              </a:rPr>
              <a:t>Substantial </a:t>
            </a:r>
            <a:r>
              <a:rPr lang="en-GB" sz="1800" dirty="0">
                <a:solidFill>
                  <a:schemeClr val="tx1"/>
                </a:solidFill>
              </a:rPr>
              <a:t>investment required:</a:t>
            </a:r>
          </a:p>
          <a:p>
            <a:pPr marL="733425" lvl="2" indent="-285750">
              <a:buFont typeface="Arial" panose="020B0604020202020204" pitchFamily="34" charset="0"/>
              <a:buChar char="•"/>
            </a:pPr>
            <a:r>
              <a:rPr lang="en-GB" sz="1800" dirty="0" smtClean="0"/>
              <a:t>Remaining </a:t>
            </a:r>
            <a:r>
              <a:rPr lang="en-GB" sz="1800" dirty="0"/>
              <a:t>lifetime investment &gt; 50m (based on cash spend) </a:t>
            </a:r>
            <a:r>
              <a:rPr lang="en-GB" sz="1800" dirty="0" smtClean="0">
                <a:sym typeface="Wingdings" panose="05000000000000000000" pitchFamily="2" charset="2"/>
              </a:rPr>
              <a:t></a:t>
            </a:r>
            <a:r>
              <a:rPr lang="en-GB" sz="1800" dirty="0" smtClean="0"/>
              <a:t> </a:t>
            </a:r>
            <a:r>
              <a:rPr lang="en-GB" sz="1800" dirty="0"/>
              <a:t>costs are less than 50k </a:t>
            </a:r>
            <a:r>
              <a:rPr lang="en-GB" sz="1800" dirty="0" smtClean="0"/>
              <a:t>EUR </a:t>
            </a:r>
            <a:r>
              <a:rPr lang="en-GB" sz="1800" dirty="0" smtClean="0">
                <a:sym typeface="Wingdings" panose="05000000000000000000" pitchFamily="2" charset="2"/>
              </a:rPr>
              <a:t></a:t>
            </a:r>
            <a:r>
              <a:rPr lang="en-GB" sz="1800" dirty="0" smtClean="0"/>
              <a:t> </a:t>
            </a:r>
            <a:r>
              <a:rPr lang="en-GB" sz="1800" dirty="0"/>
              <a:t>no breach</a:t>
            </a:r>
          </a:p>
          <a:p>
            <a:pPr marL="733425" lvl="2" indent="-285750">
              <a:buFont typeface="Arial" panose="020B0604020202020204" pitchFamily="34" charset="0"/>
              <a:buChar char="•"/>
            </a:pPr>
            <a:r>
              <a:rPr lang="en-GB" sz="1800" dirty="0" smtClean="0"/>
              <a:t>Balance </a:t>
            </a:r>
            <a:r>
              <a:rPr lang="en-GB" sz="1800" dirty="0"/>
              <a:t>sheet impact CRD4 &gt; EUR 10bn, RWA &gt; EUR 5bn </a:t>
            </a:r>
            <a:r>
              <a:rPr lang="en-GB" sz="1800" dirty="0" smtClean="0">
                <a:sym typeface="Wingdings" panose="05000000000000000000" pitchFamily="2" charset="2"/>
              </a:rPr>
              <a:t></a:t>
            </a:r>
            <a:r>
              <a:rPr lang="en-GB" sz="1800" dirty="0" smtClean="0"/>
              <a:t> </a:t>
            </a:r>
            <a:r>
              <a:rPr lang="en-GB" sz="1800" dirty="0"/>
              <a:t>no breach</a:t>
            </a:r>
          </a:p>
          <a:p>
            <a:pPr marL="733425" lvl="2" indent="-285750">
              <a:buFont typeface="Arial" panose="020B0604020202020204" pitchFamily="34" charset="0"/>
              <a:buChar char="•"/>
            </a:pPr>
            <a:r>
              <a:rPr lang="en-GB" sz="1800" dirty="0" smtClean="0"/>
              <a:t>P&amp;L </a:t>
            </a:r>
            <a:r>
              <a:rPr lang="en-GB" sz="1800" dirty="0"/>
              <a:t>impact – ACB reductions &gt; EUR 50m, Revenue increase &gt; 50m, FTE reduction &gt; 500 </a:t>
            </a:r>
            <a:r>
              <a:rPr lang="en-GB" sz="1800" dirty="0" smtClean="0">
                <a:sym typeface="Wingdings" panose="05000000000000000000" pitchFamily="2" charset="2"/>
              </a:rPr>
              <a:t></a:t>
            </a:r>
            <a:r>
              <a:rPr lang="en-GB" sz="1800" dirty="0" smtClean="0"/>
              <a:t> </a:t>
            </a:r>
            <a:r>
              <a:rPr lang="en-GB" sz="1800" dirty="0"/>
              <a:t>no information available about these cases, but rather no breach</a:t>
            </a:r>
          </a:p>
          <a:p>
            <a:pPr marL="342900" indent="-342900">
              <a:buFont typeface="Arial" panose="020B0604020202020204" pitchFamily="34" charset="0"/>
              <a:buChar char="•"/>
            </a:pPr>
            <a:r>
              <a:rPr lang="en-GB" sz="1800" dirty="0" smtClean="0">
                <a:solidFill>
                  <a:schemeClr val="tx1"/>
                </a:solidFill>
              </a:rPr>
              <a:t>Implementation </a:t>
            </a:r>
            <a:r>
              <a:rPr lang="en-GB" sz="1800" dirty="0">
                <a:solidFill>
                  <a:schemeClr val="tx1"/>
                </a:solidFill>
              </a:rPr>
              <a:t>complexity</a:t>
            </a:r>
          </a:p>
          <a:p>
            <a:pPr marL="790575" lvl="2" indent="-342900">
              <a:buFont typeface="Arial" panose="020B0604020202020204" pitchFamily="34" charset="0"/>
              <a:buChar char="•"/>
            </a:pPr>
            <a:r>
              <a:rPr lang="en-GB" sz="1800" dirty="0" smtClean="0"/>
              <a:t>Multi-year </a:t>
            </a:r>
            <a:r>
              <a:rPr lang="en-GB" sz="1800" dirty="0"/>
              <a:t>implementation </a:t>
            </a:r>
            <a:r>
              <a:rPr lang="en-GB" sz="1800" dirty="0" smtClean="0"/>
              <a:t>timeline </a:t>
            </a:r>
            <a:r>
              <a:rPr lang="en-GB" sz="1800" dirty="0" smtClean="0">
                <a:sym typeface="Wingdings" panose="05000000000000000000" pitchFamily="2" charset="2"/>
              </a:rPr>
              <a:t></a:t>
            </a:r>
            <a:r>
              <a:rPr lang="en-GB" sz="1800" dirty="0" smtClean="0"/>
              <a:t> </a:t>
            </a:r>
            <a:r>
              <a:rPr lang="en-GB" sz="1800" dirty="0"/>
              <a:t>project runs for 3-5 months, no support from IT services expected, no further info available </a:t>
            </a:r>
            <a:r>
              <a:rPr lang="en-GB" sz="1800" dirty="0" smtClean="0">
                <a:sym typeface="Wingdings" panose="05000000000000000000" pitchFamily="2" charset="2"/>
              </a:rPr>
              <a:t></a:t>
            </a:r>
            <a:r>
              <a:rPr lang="en-GB" sz="1800" dirty="0" smtClean="0"/>
              <a:t> </a:t>
            </a:r>
            <a:r>
              <a:rPr lang="en-GB" sz="1800" dirty="0"/>
              <a:t>no breach</a:t>
            </a:r>
          </a:p>
          <a:p>
            <a:pPr marL="790575" lvl="2" indent="-342900">
              <a:buFont typeface="Arial" panose="020B0604020202020204" pitchFamily="34" charset="0"/>
              <a:buChar char="•"/>
            </a:pPr>
            <a:r>
              <a:rPr lang="en-GB" sz="1800" dirty="0" smtClean="0"/>
              <a:t>&gt;= </a:t>
            </a:r>
            <a:r>
              <a:rPr lang="en-GB" sz="1800" dirty="0"/>
              <a:t>3 divisions/functions involved </a:t>
            </a:r>
            <a:r>
              <a:rPr lang="en-GB" sz="1800" dirty="0" smtClean="0">
                <a:sym typeface="Wingdings" panose="05000000000000000000" pitchFamily="2" charset="2"/>
              </a:rPr>
              <a:t></a:t>
            </a:r>
            <a:r>
              <a:rPr lang="en-GB" sz="1800" dirty="0" smtClean="0"/>
              <a:t> </a:t>
            </a:r>
            <a:r>
              <a:rPr lang="en-GB" sz="1800" dirty="0"/>
              <a:t>no breach</a:t>
            </a:r>
          </a:p>
          <a:p>
            <a:pPr marL="790575" lvl="2" indent="-342900">
              <a:buFont typeface="Arial" panose="020B0604020202020204" pitchFamily="34" charset="0"/>
              <a:buChar char="•"/>
            </a:pPr>
            <a:r>
              <a:rPr lang="en-GB" sz="1800" dirty="0" smtClean="0"/>
              <a:t>Crucial </a:t>
            </a:r>
            <a:r>
              <a:rPr lang="en-GB" sz="1800" dirty="0"/>
              <a:t>dependency for other CCI </a:t>
            </a:r>
            <a:r>
              <a:rPr lang="en-GB" sz="1800" dirty="0" smtClean="0">
                <a:sym typeface="Wingdings" panose="05000000000000000000" pitchFamily="2" charset="2"/>
              </a:rPr>
              <a:t></a:t>
            </a:r>
            <a:r>
              <a:rPr lang="en-GB" sz="1800" dirty="0" smtClean="0"/>
              <a:t> </a:t>
            </a:r>
            <a:r>
              <a:rPr lang="en-GB" sz="1800" dirty="0"/>
              <a:t>no information </a:t>
            </a:r>
            <a:r>
              <a:rPr lang="en-GB" sz="1800" dirty="0" smtClean="0">
                <a:sym typeface="Wingdings" panose="05000000000000000000" pitchFamily="2" charset="2"/>
              </a:rPr>
              <a:t></a:t>
            </a:r>
            <a:r>
              <a:rPr lang="en-GB" sz="1800" dirty="0" smtClean="0"/>
              <a:t> </a:t>
            </a:r>
            <a:r>
              <a:rPr lang="en-GB" sz="1800" dirty="0"/>
              <a:t>rather no </a:t>
            </a:r>
            <a:r>
              <a:rPr lang="en-GB" sz="1800" dirty="0" smtClean="0"/>
              <a:t>breach</a:t>
            </a:r>
            <a:endParaRPr lang="en-GB" dirty="0"/>
          </a:p>
          <a:p>
            <a:endParaRPr lang="en-GB" dirty="0">
              <a:solidFill>
                <a:schemeClr val="tx1"/>
              </a:solidFill>
            </a:endParaRPr>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344131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a:t>
            </a:r>
            <a:r>
              <a:rPr lang="en-GB" dirty="0" smtClean="0"/>
              <a:t>1: Context and Governance</a:t>
            </a:r>
            <a:endParaRPr lang="en-GB" dirty="0"/>
          </a:p>
        </p:txBody>
      </p:sp>
      <p:sp>
        <p:nvSpPr>
          <p:cNvPr id="3" name="Content Placeholder 2"/>
          <p:cNvSpPr>
            <a:spLocks noGrp="1"/>
          </p:cNvSpPr>
          <p:nvPr>
            <p:ph idx="1"/>
          </p:nvPr>
        </p:nvSpPr>
        <p:spPr/>
        <p:txBody>
          <a:bodyPr/>
          <a:lstStyle/>
          <a:p>
            <a:pPr marL="457200" indent="-457200">
              <a:buFont typeface="+mj-lt"/>
              <a:buAutoNum type="arabicPeriod" startAt="3"/>
            </a:pPr>
            <a:r>
              <a:rPr lang="en-GB" dirty="0" smtClean="0">
                <a:solidFill>
                  <a:schemeClr val="tx1"/>
                </a:solidFill>
              </a:rPr>
              <a:t>Required </a:t>
            </a:r>
            <a:r>
              <a:rPr lang="en-GB" dirty="0">
                <a:solidFill>
                  <a:schemeClr val="tx1"/>
                </a:solidFill>
              </a:rPr>
              <a:t>key documents</a:t>
            </a:r>
          </a:p>
          <a:p>
            <a:endParaRPr lang="en-GB" dirty="0">
              <a:solidFill>
                <a:schemeClr val="tx1"/>
              </a:solidFill>
            </a:endParaRPr>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graphicFrame>
        <p:nvGraphicFramePr>
          <p:cNvPr id="5" name="Table 4"/>
          <p:cNvGraphicFramePr>
            <a:graphicFrameLocks noGrp="1"/>
          </p:cNvGraphicFramePr>
          <p:nvPr>
            <p:extLst>
              <p:ext uri="{D42A27DB-BD31-4B8C-83A1-F6EECF244321}">
                <p14:modId xmlns:p14="http://schemas.microsoft.com/office/powerpoint/2010/main" val="1216935308"/>
              </p:ext>
            </p:extLst>
          </p:nvPr>
        </p:nvGraphicFramePr>
        <p:xfrm>
          <a:off x="1372355" y="2049945"/>
          <a:ext cx="7332740" cy="4954350"/>
        </p:xfrm>
        <a:graphic>
          <a:graphicData uri="http://schemas.openxmlformats.org/drawingml/2006/table">
            <a:tbl>
              <a:tblPr firstRow="1" firstCol="1" bandRow="1">
                <a:tableStyleId>{7E9639D4-E3E2-4D34-9284-5A2195B3D0D7}</a:tableStyleId>
              </a:tblPr>
              <a:tblGrid>
                <a:gridCol w="2985882">
                  <a:extLst>
                    <a:ext uri="{9D8B030D-6E8A-4147-A177-3AD203B41FA5}">
                      <a16:colId xmlns:a16="http://schemas.microsoft.com/office/drawing/2014/main" val="3808823585"/>
                    </a:ext>
                  </a:extLst>
                </a:gridCol>
                <a:gridCol w="712582">
                  <a:extLst>
                    <a:ext uri="{9D8B030D-6E8A-4147-A177-3AD203B41FA5}">
                      <a16:colId xmlns:a16="http://schemas.microsoft.com/office/drawing/2014/main" val="3548635928"/>
                    </a:ext>
                  </a:extLst>
                </a:gridCol>
                <a:gridCol w="723694">
                  <a:extLst>
                    <a:ext uri="{9D8B030D-6E8A-4147-A177-3AD203B41FA5}">
                      <a16:colId xmlns:a16="http://schemas.microsoft.com/office/drawing/2014/main" val="3839978808"/>
                    </a:ext>
                  </a:extLst>
                </a:gridCol>
                <a:gridCol w="801482">
                  <a:extLst>
                    <a:ext uri="{9D8B030D-6E8A-4147-A177-3AD203B41FA5}">
                      <a16:colId xmlns:a16="http://schemas.microsoft.com/office/drawing/2014/main" val="3517249896"/>
                    </a:ext>
                  </a:extLst>
                </a:gridCol>
                <a:gridCol w="653844">
                  <a:extLst>
                    <a:ext uri="{9D8B030D-6E8A-4147-A177-3AD203B41FA5}">
                      <a16:colId xmlns:a16="http://schemas.microsoft.com/office/drawing/2014/main" val="2915912327"/>
                    </a:ext>
                  </a:extLst>
                </a:gridCol>
                <a:gridCol w="1455256">
                  <a:extLst>
                    <a:ext uri="{9D8B030D-6E8A-4147-A177-3AD203B41FA5}">
                      <a16:colId xmlns:a16="http://schemas.microsoft.com/office/drawing/2014/main" val="1292433221"/>
                    </a:ext>
                  </a:extLst>
                </a:gridCol>
              </a:tblGrid>
              <a:tr h="142515">
                <a:tc>
                  <a:txBody>
                    <a:bodyPr/>
                    <a:lstStyle/>
                    <a:p>
                      <a:pPr algn="l">
                        <a:lnSpc>
                          <a:spcPct val="115000"/>
                        </a:lnSpc>
                        <a:spcBef>
                          <a:spcPts val="600"/>
                        </a:spcBef>
                        <a:spcAft>
                          <a:spcPts val="1200"/>
                        </a:spcAft>
                      </a:pPr>
                      <a:r>
                        <a:rPr lang="en-GB" sz="1100">
                          <a:effectLst/>
                        </a:rPr>
                        <a:t>Artefact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Initiation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Planning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Execution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Closure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Case Study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1957555717"/>
                  </a:ext>
                </a:extLst>
              </a:tr>
              <a:tr h="142515">
                <a:tc>
                  <a:txBody>
                    <a:bodyPr/>
                    <a:lstStyle/>
                    <a:p>
                      <a:pPr algn="l">
                        <a:lnSpc>
                          <a:spcPct val="115000"/>
                        </a:lnSpc>
                        <a:spcBef>
                          <a:spcPts val="600"/>
                        </a:spcBef>
                        <a:spcAft>
                          <a:spcPts val="1200"/>
                        </a:spcAft>
                      </a:pPr>
                      <a:r>
                        <a:rPr lang="en-GB" sz="1100">
                          <a:effectLst/>
                        </a:rPr>
                        <a:t>Charter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dirty="0">
                          <a:effectLst/>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489500918"/>
                  </a:ext>
                </a:extLst>
              </a:tr>
              <a:tr h="427545">
                <a:tc>
                  <a:txBody>
                    <a:bodyPr/>
                    <a:lstStyle/>
                    <a:p>
                      <a:pPr algn="l">
                        <a:lnSpc>
                          <a:spcPct val="115000"/>
                        </a:lnSpc>
                        <a:spcBef>
                          <a:spcPts val="600"/>
                        </a:spcBef>
                        <a:spcAft>
                          <a:spcPts val="1200"/>
                        </a:spcAft>
                      </a:pPr>
                      <a:r>
                        <a:rPr lang="en-GB" sz="1100">
                          <a:effectLst/>
                        </a:rPr>
                        <a:t>RACI + Stakeholder List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965672474"/>
                  </a:ext>
                </a:extLst>
              </a:tr>
              <a:tr h="427545">
                <a:tc>
                  <a:txBody>
                    <a:bodyPr/>
                    <a:lstStyle/>
                    <a:p>
                      <a:pPr algn="l">
                        <a:lnSpc>
                          <a:spcPct val="115000"/>
                        </a:lnSpc>
                        <a:spcBef>
                          <a:spcPts val="600"/>
                        </a:spcBef>
                        <a:spcAft>
                          <a:spcPts val="1200"/>
                        </a:spcAft>
                      </a:pPr>
                      <a:r>
                        <a:rPr lang="en-GB" sz="1100">
                          <a:effectLst/>
                        </a:rPr>
                        <a:t>Transformation Risk Assessment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2697275332"/>
                  </a:ext>
                </a:extLst>
              </a:tr>
              <a:tr h="427545">
                <a:tc>
                  <a:txBody>
                    <a:bodyPr/>
                    <a:lstStyle/>
                    <a:p>
                      <a:pPr algn="l">
                        <a:lnSpc>
                          <a:spcPct val="115000"/>
                        </a:lnSpc>
                        <a:spcBef>
                          <a:spcPts val="600"/>
                        </a:spcBef>
                        <a:spcAft>
                          <a:spcPts val="1200"/>
                        </a:spcAft>
                      </a:pPr>
                      <a:r>
                        <a:rPr lang="en-GB" sz="1100">
                          <a:effectLst/>
                        </a:rPr>
                        <a:t>Change Management Plan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4250643814"/>
                  </a:ext>
                </a:extLst>
              </a:tr>
              <a:tr h="285030">
                <a:tc>
                  <a:txBody>
                    <a:bodyPr/>
                    <a:lstStyle/>
                    <a:p>
                      <a:pPr algn="l">
                        <a:lnSpc>
                          <a:spcPct val="115000"/>
                        </a:lnSpc>
                        <a:spcBef>
                          <a:spcPts val="600"/>
                        </a:spcBef>
                        <a:spcAft>
                          <a:spcPts val="1200"/>
                        </a:spcAft>
                      </a:pPr>
                      <a:r>
                        <a:rPr lang="en-GB" sz="1100">
                          <a:effectLst/>
                        </a:rPr>
                        <a:t>Steering Committee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dirty="0">
                          <a:effectLst/>
                        </a:rPr>
                        <a:t> </a:t>
                      </a:r>
                      <a:r>
                        <a:rPr lang="en-GB" sz="900" dirty="0" smtClean="0">
                          <a:effectLst/>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1760285946"/>
                  </a:ext>
                </a:extLst>
              </a:tr>
              <a:tr h="142515">
                <a:tc>
                  <a:txBody>
                    <a:bodyPr/>
                    <a:lstStyle/>
                    <a:p>
                      <a:pPr algn="l">
                        <a:lnSpc>
                          <a:spcPct val="115000"/>
                        </a:lnSpc>
                        <a:spcBef>
                          <a:spcPts val="600"/>
                        </a:spcBef>
                        <a:spcAft>
                          <a:spcPts val="1200"/>
                        </a:spcAft>
                      </a:pPr>
                      <a:r>
                        <a:rPr lang="en-GB" sz="1100">
                          <a:effectLst/>
                        </a:rPr>
                        <a:t>Closure Doc.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428866901"/>
                  </a:ext>
                </a:extLst>
              </a:tr>
              <a:tr h="142515">
                <a:tc>
                  <a:txBody>
                    <a:bodyPr/>
                    <a:lstStyle/>
                    <a:p>
                      <a:pPr algn="l">
                        <a:lnSpc>
                          <a:spcPct val="115000"/>
                        </a:lnSpc>
                        <a:spcBef>
                          <a:spcPts val="600"/>
                        </a:spcBef>
                        <a:spcAft>
                          <a:spcPts val="1200"/>
                        </a:spcAft>
                      </a:pPr>
                      <a:r>
                        <a:rPr lang="en-GB" sz="1100">
                          <a:effectLst/>
                        </a:rPr>
                        <a:t>Milestone Plan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required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520346534"/>
                  </a:ext>
                </a:extLst>
              </a:tr>
              <a:tr h="285030">
                <a:tc>
                  <a:txBody>
                    <a:bodyPr/>
                    <a:lstStyle/>
                    <a:p>
                      <a:pPr algn="l">
                        <a:lnSpc>
                          <a:spcPct val="115000"/>
                        </a:lnSpc>
                        <a:spcBef>
                          <a:spcPts val="600"/>
                        </a:spcBef>
                        <a:spcAft>
                          <a:spcPts val="1200"/>
                        </a:spcAft>
                      </a:pPr>
                      <a:r>
                        <a:rPr lang="en-GB" sz="1100">
                          <a:effectLst/>
                        </a:rPr>
                        <a:t>Change Control Log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dirty="0">
                          <a:effectLst/>
                        </a:rPr>
                        <a:t>required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1608968493"/>
                  </a:ext>
                </a:extLst>
              </a:tr>
              <a:tr h="285030">
                <a:tc>
                  <a:txBody>
                    <a:bodyPr/>
                    <a:lstStyle/>
                    <a:p>
                      <a:pPr algn="l">
                        <a:lnSpc>
                          <a:spcPct val="115000"/>
                        </a:lnSpc>
                        <a:spcBef>
                          <a:spcPts val="600"/>
                        </a:spcBef>
                        <a:spcAft>
                          <a:spcPts val="1200"/>
                        </a:spcAft>
                      </a:pPr>
                      <a:r>
                        <a:rPr lang="en-GB" sz="1100">
                          <a:effectLst/>
                        </a:rPr>
                        <a:t>Tollgate Self-assessment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dirty="0" smtClean="0">
                          <a:effectLst/>
                          <a:latin typeface="+mn-lt"/>
                          <a:ea typeface="+mn-ea"/>
                          <a:cs typeface="+mn-cs"/>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484800417"/>
                  </a:ext>
                </a:extLst>
              </a:tr>
              <a:tr h="285030">
                <a:tc>
                  <a:txBody>
                    <a:bodyPr/>
                    <a:lstStyle/>
                    <a:p>
                      <a:pPr marL="457200" algn="l">
                        <a:lnSpc>
                          <a:spcPct val="115000"/>
                        </a:lnSpc>
                        <a:spcBef>
                          <a:spcPts val="600"/>
                        </a:spcBef>
                        <a:spcAft>
                          <a:spcPts val="1200"/>
                        </a:spcAft>
                      </a:pPr>
                      <a:r>
                        <a:rPr lang="en-GB" sz="1100">
                          <a:effectLst/>
                        </a:rPr>
                        <a:t>Gantt Chart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0" algn="l" defTabSz="1009132" rtl="0" eaLnBrk="1" latinLnBrk="0" hangingPunct="1">
                        <a:lnSpc>
                          <a:spcPct val="115000"/>
                        </a:lnSpc>
                        <a:spcBef>
                          <a:spcPts val="600"/>
                        </a:spcBef>
                        <a:spcAft>
                          <a:spcPts val="1200"/>
                        </a:spcAft>
                      </a:pPr>
                      <a:r>
                        <a:rPr lang="en-GB" sz="900" kern="1200" dirty="0" smtClean="0">
                          <a:solidFill>
                            <a:schemeClr val="tx1"/>
                          </a:solidFill>
                          <a:effectLst/>
                          <a:latin typeface="+mn-lt"/>
                          <a:ea typeface="+mn-ea"/>
                          <a:cs typeface="+mn-cs"/>
                        </a:rPr>
                        <a:t>Will be delivered</a:t>
                      </a:r>
                      <a:endParaRPr lang="en-GB" sz="900" kern="1200" dirty="0">
                        <a:solidFill>
                          <a:schemeClr val="tx1"/>
                        </a:solidFill>
                        <a:effectLst/>
                        <a:latin typeface="+mn-lt"/>
                        <a:ea typeface="+mn-ea"/>
                        <a:cs typeface="+mn-cs"/>
                      </a:endParaRPr>
                    </a:p>
                  </a:txBody>
                  <a:tcPr marL="0" marR="50697" marT="0" marB="0"/>
                </a:tc>
                <a:extLst>
                  <a:ext uri="{0D108BD9-81ED-4DB2-BD59-A6C34878D82A}">
                    <a16:rowId xmlns:a16="http://schemas.microsoft.com/office/drawing/2014/main" val="3727899164"/>
                  </a:ext>
                </a:extLst>
              </a:tr>
              <a:tr h="73294">
                <a:tc>
                  <a:txBody>
                    <a:bodyPr/>
                    <a:lstStyle/>
                    <a:p>
                      <a:pPr marL="457200" algn="l">
                        <a:lnSpc>
                          <a:spcPct val="115000"/>
                        </a:lnSpc>
                        <a:spcBef>
                          <a:spcPts val="600"/>
                        </a:spcBef>
                        <a:spcAft>
                          <a:spcPts val="1200"/>
                        </a:spcAft>
                      </a:pPr>
                      <a:r>
                        <a:rPr lang="en-GB" sz="1100">
                          <a:effectLst/>
                        </a:rPr>
                        <a:t>PESTLE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0" algn="l" defTabSz="1009132" rtl="0" eaLnBrk="1" latinLnBrk="0" hangingPunct="1">
                        <a:lnSpc>
                          <a:spcPct val="115000"/>
                        </a:lnSpc>
                        <a:spcBef>
                          <a:spcPts val="600"/>
                        </a:spcBef>
                        <a:spcAft>
                          <a:spcPts val="1200"/>
                        </a:spcAft>
                      </a:pPr>
                      <a:r>
                        <a:rPr lang="en-GB" sz="900" kern="1200" dirty="0">
                          <a:solidFill>
                            <a:schemeClr val="tx1"/>
                          </a:solidFill>
                          <a:effectLst/>
                          <a:latin typeface="+mn-lt"/>
                          <a:ea typeface="+mn-ea"/>
                          <a:cs typeface="+mn-cs"/>
                        </a:rPr>
                        <a:t>Will be delivered</a:t>
                      </a:r>
                    </a:p>
                  </a:txBody>
                  <a:tcPr marL="50697" marR="50697" marT="0" marB="0"/>
                </a:tc>
                <a:extLst>
                  <a:ext uri="{0D108BD9-81ED-4DB2-BD59-A6C34878D82A}">
                    <a16:rowId xmlns:a16="http://schemas.microsoft.com/office/drawing/2014/main" val="2458506462"/>
                  </a:ext>
                </a:extLst>
              </a:tr>
              <a:tr h="855090">
                <a:tc>
                  <a:txBody>
                    <a:bodyPr/>
                    <a:lstStyle/>
                    <a:p>
                      <a:pPr marL="457200" algn="l">
                        <a:lnSpc>
                          <a:spcPct val="115000"/>
                        </a:lnSpc>
                        <a:spcBef>
                          <a:spcPts val="600"/>
                        </a:spcBef>
                        <a:spcAft>
                          <a:spcPts val="1200"/>
                        </a:spcAft>
                      </a:pPr>
                      <a:r>
                        <a:rPr lang="en-GB" sz="1100">
                          <a:effectLst/>
                        </a:rPr>
                        <a:t>Requirements elicitation techniques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0" algn="l" defTabSz="1009132" rtl="0" eaLnBrk="1" latinLnBrk="0" hangingPunct="1">
                        <a:lnSpc>
                          <a:spcPct val="115000"/>
                        </a:lnSpc>
                        <a:spcBef>
                          <a:spcPts val="600"/>
                        </a:spcBef>
                        <a:spcAft>
                          <a:spcPts val="1200"/>
                        </a:spcAft>
                      </a:pPr>
                      <a:r>
                        <a:rPr lang="en-GB" sz="900" kern="1200" dirty="0">
                          <a:solidFill>
                            <a:schemeClr val="tx1"/>
                          </a:solidFill>
                          <a:effectLst/>
                          <a:latin typeface="+mn-lt"/>
                          <a:ea typeface="+mn-ea"/>
                          <a:cs typeface="+mn-cs"/>
                        </a:rPr>
                        <a:t>Will be delivered</a:t>
                      </a:r>
                    </a:p>
                  </a:txBody>
                  <a:tcPr marL="50697" marR="50697" marT="0" marB="0"/>
                </a:tc>
                <a:extLst>
                  <a:ext uri="{0D108BD9-81ED-4DB2-BD59-A6C34878D82A}">
                    <a16:rowId xmlns:a16="http://schemas.microsoft.com/office/drawing/2014/main" val="258215206"/>
                  </a:ext>
                </a:extLst>
              </a:tr>
              <a:tr h="427545">
                <a:tc>
                  <a:txBody>
                    <a:bodyPr/>
                    <a:lstStyle/>
                    <a:p>
                      <a:pPr marL="457200" algn="l">
                        <a:lnSpc>
                          <a:spcPct val="115000"/>
                        </a:lnSpc>
                        <a:spcBef>
                          <a:spcPts val="600"/>
                        </a:spcBef>
                        <a:spcAft>
                          <a:spcPts val="1200"/>
                        </a:spcAft>
                      </a:pPr>
                      <a:r>
                        <a:rPr lang="en-GB" sz="1100" dirty="0">
                          <a:effectLst/>
                        </a:rPr>
                        <a:t>Lessons learned report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342900" lvl="0" indent="-342900" algn="l">
                        <a:lnSpc>
                          <a:spcPct val="115000"/>
                        </a:lnSpc>
                        <a:spcBef>
                          <a:spcPts val="600"/>
                        </a:spcBef>
                        <a:spcAft>
                          <a:spcPts val="1200"/>
                        </a:spcAft>
                        <a:buFont typeface="Symbol" panose="05050102010706020507" pitchFamily="18" charset="2"/>
                        <a:buChar char=""/>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marL="0" algn="l" defTabSz="1009132" rtl="0" eaLnBrk="1" latinLnBrk="0" hangingPunct="1">
                        <a:lnSpc>
                          <a:spcPct val="115000"/>
                        </a:lnSpc>
                        <a:spcBef>
                          <a:spcPts val="600"/>
                        </a:spcBef>
                        <a:spcAft>
                          <a:spcPts val="1200"/>
                        </a:spcAft>
                      </a:pPr>
                      <a:r>
                        <a:rPr lang="en-GB" sz="900" kern="1200" dirty="0">
                          <a:solidFill>
                            <a:schemeClr val="tx1"/>
                          </a:solidFill>
                          <a:effectLst/>
                          <a:latin typeface="+mn-lt"/>
                          <a:ea typeface="+mn-ea"/>
                          <a:cs typeface="+mn-cs"/>
                        </a:rPr>
                        <a:t>Will be delivered</a:t>
                      </a:r>
                    </a:p>
                  </a:txBody>
                  <a:tcPr marL="50697" marR="50697" marT="0" marB="0"/>
                </a:tc>
                <a:extLst>
                  <a:ext uri="{0D108BD9-81ED-4DB2-BD59-A6C34878D82A}">
                    <a16:rowId xmlns:a16="http://schemas.microsoft.com/office/drawing/2014/main" val="3367568697"/>
                  </a:ext>
                </a:extLst>
              </a:tr>
              <a:tr h="285030">
                <a:tc>
                  <a:txBody>
                    <a:bodyPr/>
                    <a:lstStyle/>
                    <a:p>
                      <a:pPr algn="l">
                        <a:lnSpc>
                          <a:spcPct val="115000"/>
                        </a:lnSpc>
                        <a:spcBef>
                          <a:spcPts val="600"/>
                        </a:spcBef>
                        <a:spcAft>
                          <a:spcPts val="1200"/>
                        </a:spcAft>
                      </a:pPr>
                      <a:r>
                        <a:rPr lang="en-GB" sz="1100" dirty="0" smtClean="0">
                          <a:effectLst/>
                        </a:rPr>
                        <a:t>            Probability</a:t>
                      </a:r>
                      <a:r>
                        <a:rPr lang="en-GB" sz="1100" dirty="0">
                          <a:effectLst/>
                        </a:rPr>
                        <a:t>/ Impact Matrix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tc>
                  <a:txBody>
                    <a:bodyPr/>
                    <a:lstStyle/>
                    <a:p>
                      <a:pPr algn="l">
                        <a:lnSpc>
                          <a:spcPct val="115000"/>
                        </a:lnSpc>
                        <a:spcBef>
                          <a:spcPts val="600"/>
                        </a:spcBef>
                        <a:spcAft>
                          <a:spcPts val="1200"/>
                        </a:spcAft>
                      </a:pPr>
                      <a:r>
                        <a:rPr lang="en-GB" sz="900" dirty="0">
                          <a:effectLst/>
                        </a:rPr>
                        <a:t>Will be delivered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97" marR="50697" marT="0" marB="0"/>
                </a:tc>
                <a:extLst>
                  <a:ext uri="{0D108BD9-81ED-4DB2-BD59-A6C34878D82A}">
                    <a16:rowId xmlns:a16="http://schemas.microsoft.com/office/drawing/2014/main" val="3085234141"/>
                  </a:ext>
                </a:extLst>
              </a:tr>
            </a:tbl>
          </a:graphicData>
        </a:graphic>
      </p:graphicFrame>
    </p:spTree>
    <p:extLst>
      <p:ext uri="{BB962C8B-B14F-4D97-AF65-F5344CB8AC3E}">
        <p14:creationId xmlns:p14="http://schemas.microsoft.com/office/powerpoint/2010/main" val="2126149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Module 2: PESTEL – Part 1</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82597085"/>
              </p:ext>
            </p:extLst>
          </p:nvPr>
        </p:nvGraphicFramePr>
        <p:xfrm>
          <a:off x="269875" y="1641475"/>
          <a:ext cx="9085140" cy="47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145348244"/>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Module 2: PESTEL </a:t>
            </a:r>
            <a:r>
              <a:rPr lang="en-GB" dirty="0" smtClean="0"/>
              <a:t>– Part 2</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93161178"/>
              </p:ext>
            </p:extLst>
          </p:nvPr>
        </p:nvGraphicFramePr>
        <p:xfrm>
          <a:off x="269875" y="1641475"/>
          <a:ext cx="9085140" cy="47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43680969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3: Stakeholder Analysis – </a:t>
            </a:r>
            <a:r>
              <a:rPr lang="en-GB" dirty="0" smtClean="0"/>
              <a:t>Diagram</a:t>
            </a:r>
            <a:endParaRPr lang="en-GB" dirty="0"/>
          </a:p>
        </p:txBody>
      </p:sp>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255" y="1641475"/>
            <a:ext cx="5067639" cy="4741863"/>
          </a:xfrm>
        </p:spPr>
      </p:pic>
      <p:cxnSp>
        <p:nvCxnSpPr>
          <p:cNvPr id="17" name="Straight Connector 16"/>
          <p:cNvCxnSpPr/>
          <p:nvPr/>
        </p:nvCxnSpPr>
        <p:spPr bwMode="auto">
          <a:xfrm>
            <a:off x="269875" y="802640"/>
            <a:ext cx="7350125" cy="0"/>
          </a:xfrm>
          <a:prstGeom prst="line">
            <a:avLst/>
          </a:prstGeom>
          <a:noFill/>
          <a:ln w="12700">
            <a:solidFill>
              <a:schemeClr val="tx1"/>
            </a:solidFill>
            <a:round/>
            <a:headEnd/>
            <a:tailEnd/>
          </a:ln>
        </p:spPr>
      </p:cxn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6932"/>
          <a:stretch/>
        </p:blipFill>
        <p:spPr>
          <a:xfrm>
            <a:off x="2310534" y="1295845"/>
            <a:ext cx="5456383" cy="5485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3814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1</a:t>
            </a:r>
            <a:endParaRPr lang="en-GB" dirty="0"/>
          </a:p>
        </p:txBody>
      </p:sp>
      <p:sp>
        <p:nvSpPr>
          <p:cNvPr id="3" name="Content Placeholder 2"/>
          <p:cNvSpPr>
            <a:spLocks noGrp="1"/>
          </p:cNvSpPr>
          <p:nvPr>
            <p:ph idx="1"/>
          </p:nvPr>
        </p:nvSpPr>
        <p:spPr/>
        <p:txBody>
          <a:bodyPr/>
          <a:lstStyle/>
          <a:p>
            <a:pPr lvl="0"/>
            <a:r>
              <a:rPr lang="en-GB" sz="2400" b="1" dirty="0">
                <a:solidFill>
                  <a:schemeClr val="tx1"/>
                </a:solidFill>
              </a:rPr>
              <a:t>Management Board</a:t>
            </a:r>
          </a:p>
          <a:p>
            <a:pPr lvl="0"/>
            <a:r>
              <a:rPr lang="en-GB" sz="2400" b="1" dirty="0">
                <a:solidFill>
                  <a:schemeClr val="tx1"/>
                </a:solidFill>
              </a:rPr>
              <a:t>DB branding</a:t>
            </a:r>
          </a:p>
          <a:p>
            <a:pPr lvl="0"/>
            <a:r>
              <a:rPr lang="en-GB" sz="2400" b="1" dirty="0">
                <a:solidFill>
                  <a:schemeClr val="tx1"/>
                </a:solidFill>
              </a:rPr>
              <a:t>Sponsor: programme manager (Emma Schwarz) </a:t>
            </a:r>
            <a:r>
              <a:rPr lang="en-GB" sz="2400" b="1" dirty="0" smtClean="0">
                <a:solidFill>
                  <a:schemeClr val="tx1"/>
                </a:solidFill>
              </a:rPr>
              <a:t/>
            </a:r>
            <a:br>
              <a:rPr lang="en-GB" sz="2400" b="1" dirty="0" smtClean="0">
                <a:solidFill>
                  <a:schemeClr val="tx1"/>
                </a:solidFill>
              </a:rPr>
            </a:br>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5 </a:t>
            </a:r>
            <a:r>
              <a:rPr lang="en-GB" sz="1800" b="1" dirty="0">
                <a:solidFill>
                  <a:schemeClr val="tx1"/>
                </a:solidFill>
              </a:rPr>
              <a:t>, interest</a:t>
            </a:r>
            <a:r>
              <a:rPr lang="en-GB" sz="1800" b="1" dirty="0" smtClean="0">
                <a:solidFill>
                  <a:schemeClr val="tx1"/>
                </a:solidFill>
              </a:rPr>
              <a:t>: 4.5</a:t>
            </a:r>
            <a:r>
              <a:rPr lang="en-GB" sz="1800" b="1" dirty="0">
                <a:solidFill>
                  <a:schemeClr val="tx1"/>
                </a:solidFill>
              </a:rPr>
              <a:t>]</a:t>
            </a:r>
            <a:endParaRPr lang="en-GB" sz="1800" dirty="0">
              <a:solidFill>
                <a:schemeClr val="tx1"/>
              </a:solidFill>
            </a:endParaRPr>
          </a:p>
          <a:p>
            <a:pPr marL="342900" lvl="1" indent="-342900">
              <a:buFont typeface="Arial" panose="020B0604020202020204" pitchFamily="34" charset="0"/>
              <a:buChar char="•"/>
            </a:pPr>
            <a:r>
              <a:rPr lang="en-GB" sz="2400" dirty="0"/>
              <a:t>V</a:t>
            </a:r>
            <a:r>
              <a:rPr lang="en-GB" sz="2400" dirty="0" smtClean="0"/>
              <a:t>ery </a:t>
            </a:r>
            <a:r>
              <a:rPr lang="en-GB" sz="2400" dirty="0"/>
              <a:t>positive about all aspects of programme</a:t>
            </a:r>
            <a:endParaRPr lang="en-GB" sz="2000" dirty="0"/>
          </a:p>
          <a:p>
            <a:pPr marL="342900" lvl="1" indent="-342900">
              <a:buFont typeface="Arial" panose="020B0604020202020204" pitchFamily="34" charset="0"/>
              <a:buChar char="•"/>
            </a:pPr>
            <a:r>
              <a:rPr lang="en-GB" sz="2400" dirty="0"/>
              <a:t>B</a:t>
            </a:r>
            <a:r>
              <a:rPr lang="en-GB" sz="2400" dirty="0" smtClean="0"/>
              <a:t>elieves </a:t>
            </a:r>
            <a:r>
              <a:rPr lang="en-GB" sz="2400" dirty="0"/>
              <a:t>it will deliver much higher level of benefits compared to Business Case</a:t>
            </a:r>
            <a:endParaRPr lang="en-GB" sz="2000" dirty="0"/>
          </a:p>
          <a:p>
            <a:pPr marL="342900" lvl="1" indent="-342900">
              <a:buFont typeface="Arial" panose="020B0604020202020204" pitchFamily="34" charset="0"/>
              <a:buChar char="•"/>
            </a:pPr>
            <a:r>
              <a:rPr lang="en-GB" sz="2400" dirty="0"/>
              <a:t>T</a:t>
            </a:r>
            <a:r>
              <a:rPr lang="en-GB" sz="2400" dirty="0" smtClean="0"/>
              <a:t>his </a:t>
            </a:r>
            <a:r>
              <a:rPr lang="en-GB" sz="2400" dirty="0"/>
              <a:t>is her first appointment as programme manager</a:t>
            </a:r>
            <a:endParaRPr lang="en-GB" sz="2000" dirty="0"/>
          </a:p>
          <a:p>
            <a:pPr marL="342900" lvl="1" indent="-342900">
              <a:buFont typeface="Arial" panose="020B0604020202020204" pitchFamily="34" charset="0"/>
              <a:buChar char="•"/>
            </a:pPr>
            <a:r>
              <a:rPr lang="en-GB" sz="2400" dirty="0"/>
              <a:t>Investment Services background</a:t>
            </a:r>
            <a:endParaRPr lang="en-GB" sz="2000" dirty="0"/>
          </a:p>
          <a:p>
            <a:pPr marL="342900" lvl="1" indent="-342900">
              <a:buFont typeface="Arial" panose="020B0604020202020204" pitchFamily="34" charset="0"/>
              <a:buChar char="•"/>
            </a:pPr>
            <a:r>
              <a:rPr lang="en-GB" sz="2400" dirty="0"/>
              <a:t>G</a:t>
            </a:r>
            <a:r>
              <a:rPr lang="en-GB" sz="2400" dirty="0" smtClean="0"/>
              <a:t>ood </a:t>
            </a:r>
            <a:r>
              <a:rPr lang="en-GB" sz="2400" dirty="0"/>
              <a:t>relationships with most of the managers in Investment </a:t>
            </a:r>
            <a:r>
              <a:rPr lang="en-GB" sz="2400" dirty="0" smtClean="0"/>
              <a:t>Services</a:t>
            </a:r>
            <a:endParaRPr lang="en-GB" sz="2000"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744932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2</a:t>
            </a:r>
            <a:endParaRPr lang="en-GB" dirty="0"/>
          </a:p>
        </p:txBody>
      </p:sp>
      <p:sp>
        <p:nvSpPr>
          <p:cNvPr id="3" name="Content Placeholder 2"/>
          <p:cNvSpPr>
            <a:spLocks noGrp="1"/>
          </p:cNvSpPr>
          <p:nvPr>
            <p:ph idx="1"/>
          </p:nvPr>
        </p:nvSpPr>
        <p:spPr/>
        <p:txBody>
          <a:bodyPr/>
          <a:lstStyle/>
          <a:p>
            <a:pPr lvl="0"/>
            <a:r>
              <a:rPr lang="en-GB" sz="2400" b="1" dirty="0" smtClean="0">
                <a:solidFill>
                  <a:schemeClr val="tx1"/>
                </a:solidFill>
              </a:rPr>
              <a:t>Representatives </a:t>
            </a:r>
            <a:r>
              <a:rPr lang="en-GB" sz="2400" b="1" dirty="0">
                <a:solidFill>
                  <a:schemeClr val="tx1"/>
                </a:solidFill>
              </a:rPr>
              <a:t>from Investment Services (Daniel Brett) </a:t>
            </a:r>
            <a:r>
              <a:rPr lang="en-GB" sz="2400" b="1" dirty="0">
                <a:solidFill>
                  <a:schemeClr val="tx1"/>
                </a:solidFill>
              </a:rPr>
              <a:t/>
            </a:r>
            <a:br>
              <a:rPr lang="en-GB" sz="2400" b="1" dirty="0">
                <a:solidFill>
                  <a:schemeClr val="tx1"/>
                </a:solidFill>
              </a:rPr>
            </a:br>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4 </a:t>
            </a:r>
            <a:r>
              <a:rPr lang="en-GB" sz="1800" b="1" dirty="0">
                <a:solidFill>
                  <a:schemeClr val="tx1"/>
                </a:solidFill>
              </a:rPr>
              <a:t>, interest</a:t>
            </a:r>
            <a:r>
              <a:rPr lang="en-GB" sz="1800" b="1" dirty="0" smtClean="0">
                <a:solidFill>
                  <a:schemeClr val="tx1"/>
                </a:solidFill>
              </a:rPr>
              <a:t>: 4</a:t>
            </a:r>
            <a:r>
              <a:rPr lang="en-GB" sz="1800" b="1" dirty="0">
                <a:solidFill>
                  <a:schemeClr val="tx1"/>
                </a:solidFill>
              </a:rPr>
              <a:t>]</a:t>
            </a:r>
            <a:endParaRPr lang="en-GB" sz="2000" dirty="0">
              <a:solidFill>
                <a:schemeClr val="tx1"/>
              </a:solidFill>
            </a:endParaRPr>
          </a:p>
          <a:p>
            <a:pPr marL="342900" lvl="1" indent="-342900">
              <a:buFont typeface="Arial" panose="020B0604020202020204" pitchFamily="34" charset="0"/>
              <a:buChar char="•"/>
            </a:pPr>
            <a:r>
              <a:rPr lang="en-GB" sz="2400" dirty="0"/>
              <a:t>10 year experience in Investment Services</a:t>
            </a:r>
            <a:endParaRPr lang="en-GB" sz="2000" dirty="0"/>
          </a:p>
          <a:p>
            <a:pPr marL="342900" lvl="1" indent="-342900">
              <a:buFont typeface="Arial" panose="020B0604020202020204" pitchFamily="34" charset="0"/>
              <a:buChar char="•"/>
            </a:pPr>
            <a:r>
              <a:rPr lang="en-GB" sz="2400" dirty="0"/>
              <a:t>H</a:t>
            </a:r>
            <a:r>
              <a:rPr lang="en-GB" sz="2400" dirty="0" smtClean="0"/>
              <a:t>as </a:t>
            </a:r>
            <a:r>
              <a:rPr lang="en-GB" sz="2400" dirty="0"/>
              <a:t>been critic of IT projects that have been rolled out in his area</a:t>
            </a:r>
            <a:endParaRPr lang="en-GB" sz="2000" dirty="0"/>
          </a:p>
          <a:p>
            <a:pPr marL="342900" lvl="1" indent="-342900">
              <a:buFont typeface="Arial" panose="020B0604020202020204" pitchFamily="34" charset="0"/>
              <a:buChar char="•"/>
            </a:pPr>
            <a:r>
              <a:rPr lang="en-GB" sz="2400" dirty="0"/>
              <a:t>P</a:t>
            </a:r>
            <a:r>
              <a:rPr lang="en-GB" sz="2400" dirty="0" smtClean="0"/>
              <a:t>revious </a:t>
            </a:r>
            <a:r>
              <a:rPr lang="en-GB" sz="2400" dirty="0"/>
              <a:t>projects have not delivered what he was asking for</a:t>
            </a:r>
            <a:endParaRPr lang="en-GB" sz="2000" dirty="0"/>
          </a:p>
          <a:p>
            <a:pPr lvl="0"/>
            <a:r>
              <a:rPr lang="en-GB" sz="2400" b="1" dirty="0">
                <a:solidFill>
                  <a:schemeClr val="tx1"/>
                </a:solidFill>
              </a:rPr>
              <a:t>Representatives from Investment Services (Anna Rot</a:t>
            </a:r>
            <a:r>
              <a:rPr lang="en-GB" sz="2400" b="1" dirty="0" smtClean="0">
                <a:solidFill>
                  <a:schemeClr val="tx1"/>
                </a:solidFill>
              </a:rPr>
              <a:t>)</a:t>
            </a:r>
            <a:br>
              <a:rPr lang="en-GB" sz="2400" b="1" dirty="0" smtClean="0">
                <a:solidFill>
                  <a:schemeClr val="tx1"/>
                </a:solidFill>
              </a:rPr>
            </a:br>
            <a:r>
              <a:rPr lang="en-GB" sz="1800" b="1" dirty="0" smtClean="0">
                <a:solidFill>
                  <a:schemeClr val="tx1"/>
                </a:solidFill>
              </a:rPr>
              <a:t>[</a:t>
            </a:r>
            <a:r>
              <a:rPr lang="en-GB" sz="1800" b="1" dirty="0">
                <a:solidFill>
                  <a:schemeClr val="tx1"/>
                </a:solidFill>
              </a:rPr>
              <a:t>power:3 , interest:4]</a:t>
            </a:r>
            <a:endParaRPr lang="en-GB" sz="1800" dirty="0">
              <a:solidFill>
                <a:schemeClr val="tx1"/>
              </a:solidFill>
            </a:endParaRPr>
          </a:p>
          <a:p>
            <a:pPr marL="342900" lvl="1" indent="-342900">
              <a:buFont typeface="Arial" panose="020B0604020202020204" pitchFamily="34" charset="0"/>
              <a:buChar char="•"/>
            </a:pPr>
            <a:r>
              <a:rPr lang="en-GB" sz="2400" dirty="0"/>
              <a:t>New to DB but has worked for 2 competitors</a:t>
            </a:r>
            <a:endParaRPr lang="en-GB" sz="2000" dirty="0"/>
          </a:p>
          <a:p>
            <a:pPr marL="342900" lvl="1" indent="-342900">
              <a:buFont typeface="Arial" panose="020B0604020202020204" pitchFamily="34" charset="0"/>
              <a:buChar char="•"/>
            </a:pPr>
            <a:r>
              <a:rPr lang="en-GB" sz="2400" dirty="0"/>
              <a:t>Big fan of the way technology is engaging with </a:t>
            </a:r>
            <a:r>
              <a:rPr lang="en-GB" sz="2400" dirty="0" smtClean="0"/>
              <a:t>customers</a:t>
            </a:r>
          </a:p>
          <a:p>
            <a:pPr marL="342900" lvl="1" indent="-342900">
              <a:buFont typeface="Arial" panose="020B0604020202020204" pitchFamily="34" charset="0"/>
              <a:buChar char="•"/>
            </a:pPr>
            <a:endParaRPr lang="en-GB" sz="2000"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75621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1</a:t>
            </a:fld>
            <a:endParaRPr lang="en-US" dirty="0"/>
          </a:p>
        </p:txBody>
      </p:sp>
      <p:graphicFrame>
        <p:nvGraphicFramePr>
          <p:cNvPr id="14" name="Diagram 13"/>
          <p:cNvGraphicFramePr/>
          <p:nvPr>
            <p:extLst/>
          </p:nvPr>
        </p:nvGraphicFramePr>
        <p:xfrm>
          <a:off x="6428900" y="3596640"/>
          <a:ext cx="4070985" cy="3054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nvPr>
        </p:nvGraphicFramePr>
        <p:xfrm>
          <a:off x="3026490" y="3596640"/>
          <a:ext cx="4070985" cy="30542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 16"/>
          <p:cNvGraphicFramePr/>
          <p:nvPr>
            <p:extLst/>
          </p:nvPr>
        </p:nvGraphicFramePr>
        <p:xfrm>
          <a:off x="-375920" y="3596640"/>
          <a:ext cx="4070985" cy="30542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Diagram 17"/>
          <p:cNvGraphicFramePr/>
          <p:nvPr>
            <p:extLst/>
          </p:nvPr>
        </p:nvGraphicFramePr>
        <p:xfrm>
          <a:off x="6428900" y="569913"/>
          <a:ext cx="4070985" cy="30542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Diagram 18"/>
          <p:cNvGraphicFramePr/>
          <p:nvPr>
            <p:extLst/>
          </p:nvPr>
        </p:nvGraphicFramePr>
        <p:xfrm>
          <a:off x="3026490" y="569913"/>
          <a:ext cx="4070985" cy="305429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20" name="Diagram 19"/>
          <p:cNvGraphicFramePr/>
          <p:nvPr>
            <p:extLst/>
          </p:nvPr>
        </p:nvGraphicFramePr>
        <p:xfrm>
          <a:off x="-375920" y="569913"/>
          <a:ext cx="4070985" cy="3054297"/>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4" name="TextBox 23"/>
          <p:cNvSpPr txBox="1"/>
          <p:nvPr/>
        </p:nvSpPr>
        <p:spPr bwMode="ltGray">
          <a:xfrm>
            <a:off x="412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Michael </a:t>
            </a:r>
            <a:r>
              <a:rPr lang="en-GB" b="1" dirty="0" err="1" smtClean="0">
                <a:latin typeface="Garamond" panose="02020404030301010803" pitchFamily="18" charset="0"/>
              </a:rPr>
              <a:t>Driesen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25" name="TextBox 24"/>
          <p:cNvSpPr txBox="1"/>
          <p:nvPr/>
        </p:nvSpPr>
        <p:spPr bwMode="ltGray">
          <a:xfrm>
            <a:off x="3406538"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Hannah Blair</a:t>
            </a:r>
          </a:p>
          <a:p>
            <a:pPr algn="ctr" eaLnBrk="0" hangingPunct="0"/>
            <a:r>
              <a:rPr lang="en-GB" sz="1400" i="1" dirty="0" smtClean="0">
                <a:latin typeface="Garamond" panose="02020404030301010803" pitchFamily="18" charset="0"/>
              </a:rPr>
              <a:t>Software Engineer – Front End</a:t>
            </a:r>
          </a:p>
        </p:txBody>
      </p:sp>
      <p:sp>
        <p:nvSpPr>
          <p:cNvPr id="26" name="TextBox 25"/>
          <p:cNvSpPr txBox="1"/>
          <p:nvPr/>
        </p:nvSpPr>
        <p:spPr bwMode="ltGray">
          <a:xfrm>
            <a:off x="680894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err="1" smtClean="0">
                <a:latin typeface="Garamond" panose="02020404030301010803" pitchFamily="18" charset="0"/>
              </a:rPr>
              <a:t>Timur</a:t>
            </a:r>
            <a:r>
              <a:rPr lang="en-GB" b="1" dirty="0" smtClean="0">
                <a:latin typeface="Garamond" panose="02020404030301010803" pitchFamily="18" charset="0"/>
              </a:rPr>
              <a:t> </a:t>
            </a:r>
            <a:r>
              <a:rPr lang="en-GB" b="1" dirty="0" err="1" smtClean="0">
                <a:latin typeface="Garamond" panose="02020404030301010803" pitchFamily="18" charset="0"/>
              </a:rPr>
              <a:t>Baev</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30" name="TextBox 29"/>
          <p:cNvSpPr txBox="1"/>
          <p:nvPr/>
        </p:nvSpPr>
        <p:spPr bwMode="ltGray">
          <a:xfrm>
            <a:off x="412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Andreas </a:t>
            </a:r>
            <a:r>
              <a:rPr lang="en-GB" b="1" dirty="0" err="1" smtClean="0">
                <a:latin typeface="Garamond" panose="02020404030301010803" pitchFamily="18" charset="0"/>
              </a:rPr>
              <a:t>Tichy</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a:t>
            </a:r>
          </a:p>
        </p:txBody>
      </p:sp>
      <p:sp>
        <p:nvSpPr>
          <p:cNvPr id="31" name="TextBox 30"/>
          <p:cNvSpPr txBox="1"/>
          <p:nvPr/>
        </p:nvSpPr>
        <p:spPr bwMode="ltGray">
          <a:xfrm>
            <a:off x="3406538"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Daniel </a:t>
            </a:r>
            <a:r>
              <a:rPr lang="en-GB" b="1" dirty="0" err="1" smtClean="0">
                <a:latin typeface="Garamond" panose="02020404030301010803" pitchFamily="18" charset="0"/>
              </a:rPr>
              <a:t>Grün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 / Front End</a:t>
            </a:r>
          </a:p>
        </p:txBody>
      </p:sp>
      <p:sp>
        <p:nvSpPr>
          <p:cNvPr id="32" name="TextBox 31"/>
          <p:cNvSpPr txBox="1"/>
          <p:nvPr/>
        </p:nvSpPr>
        <p:spPr bwMode="ltGray">
          <a:xfrm>
            <a:off x="680894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Florian Schneider</a:t>
            </a:r>
          </a:p>
          <a:p>
            <a:pPr algn="ctr" eaLnBrk="0" hangingPunct="0"/>
            <a:r>
              <a:rPr lang="en-GB" sz="1400" i="1" dirty="0" smtClean="0">
                <a:latin typeface="Garamond" panose="02020404030301010803" pitchFamily="18" charset="0"/>
              </a:rPr>
              <a:t>Software Engineer  - Backend</a:t>
            </a:r>
          </a:p>
        </p:txBody>
      </p:sp>
      <p:sp>
        <p:nvSpPr>
          <p:cNvPr id="3" name="Title 2"/>
          <p:cNvSpPr>
            <a:spLocks noGrp="1"/>
          </p:cNvSpPr>
          <p:nvPr>
            <p:ph type="title"/>
          </p:nvPr>
        </p:nvSpPr>
        <p:spPr>
          <a:xfrm>
            <a:off x="269875" y="321438"/>
            <a:ext cx="5196205" cy="458925"/>
          </a:xfrm>
        </p:spPr>
        <p:txBody>
          <a:bodyPr/>
          <a:lstStyle/>
          <a:p>
            <a:r>
              <a:rPr lang="en-GB" dirty="0" smtClean="0"/>
              <a:t>Team presentation</a:t>
            </a:r>
            <a:endParaRPr lang="en-GB" b="1" dirty="0">
              <a:solidFill>
                <a:srgbClr val="0018A8"/>
              </a:solidFill>
            </a:endParaRPr>
          </a:p>
        </p:txBody>
      </p:sp>
      <p:cxnSp>
        <p:nvCxnSpPr>
          <p:cNvPr id="45" name="Straight Connector 44"/>
          <p:cNvCxnSpPr/>
          <p:nvPr/>
        </p:nvCxnSpPr>
        <p:spPr bwMode="auto">
          <a:xfrm>
            <a:off x="613093" y="3484880"/>
            <a:ext cx="2092960" cy="10160"/>
          </a:xfrm>
          <a:prstGeom prst="line">
            <a:avLst/>
          </a:prstGeom>
          <a:noFill/>
          <a:ln w="12700">
            <a:solidFill>
              <a:schemeClr val="tx1"/>
            </a:solidFill>
            <a:round/>
            <a:headEnd/>
            <a:tailEnd/>
          </a:ln>
        </p:spPr>
      </p:cxnSp>
      <p:cxnSp>
        <p:nvCxnSpPr>
          <p:cNvPr id="46" name="Straight Connector 45"/>
          <p:cNvCxnSpPr/>
          <p:nvPr/>
        </p:nvCxnSpPr>
        <p:spPr bwMode="auto">
          <a:xfrm>
            <a:off x="613093" y="6522719"/>
            <a:ext cx="2092960" cy="10160"/>
          </a:xfrm>
          <a:prstGeom prst="line">
            <a:avLst/>
          </a:prstGeom>
          <a:noFill/>
          <a:ln w="12700">
            <a:solidFill>
              <a:schemeClr val="tx1"/>
            </a:solidFill>
            <a:round/>
            <a:headEnd/>
            <a:tailEnd/>
          </a:ln>
        </p:spPr>
      </p:cxnSp>
      <p:cxnSp>
        <p:nvCxnSpPr>
          <p:cNvPr id="47" name="Straight Connector 46"/>
          <p:cNvCxnSpPr/>
          <p:nvPr/>
        </p:nvCxnSpPr>
        <p:spPr bwMode="auto">
          <a:xfrm>
            <a:off x="4035387" y="3474720"/>
            <a:ext cx="2092960" cy="10160"/>
          </a:xfrm>
          <a:prstGeom prst="line">
            <a:avLst/>
          </a:prstGeom>
          <a:noFill/>
          <a:ln w="12700">
            <a:solidFill>
              <a:schemeClr val="tx1"/>
            </a:solidFill>
            <a:round/>
            <a:headEnd/>
            <a:tailEnd/>
          </a:ln>
        </p:spPr>
      </p:cxnSp>
      <p:cxnSp>
        <p:nvCxnSpPr>
          <p:cNvPr id="48" name="Straight Connector 47"/>
          <p:cNvCxnSpPr/>
          <p:nvPr/>
        </p:nvCxnSpPr>
        <p:spPr bwMode="auto">
          <a:xfrm>
            <a:off x="4035387" y="6512559"/>
            <a:ext cx="2092960" cy="10160"/>
          </a:xfrm>
          <a:prstGeom prst="line">
            <a:avLst/>
          </a:prstGeom>
          <a:noFill/>
          <a:ln w="12700">
            <a:solidFill>
              <a:schemeClr val="tx1"/>
            </a:solidFill>
            <a:round/>
            <a:headEnd/>
            <a:tailEnd/>
          </a:ln>
        </p:spPr>
      </p:cxnSp>
      <p:cxnSp>
        <p:nvCxnSpPr>
          <p:cNvPr id="49" name="Straight Connector 48"/>
          <p:cNvCxnSpPr/>
          <p:nvPr/>
        </p:nvCxnSpPr>
        <p:spPr bwMode="auto">
          <a:xfrm>
            <a:off x="7403032" y="3495040"/>
            <a:ext cx="2092960" cy="10160"/>
          </a:xfrm>
          <a:prstGeom prst="line">
            <a:avLst/>
          </a:prstGeom>
          <a:noFill/>
          <a:ln w="12700">
            <a:solidFill>
              <a:schemeClr val="tx1"/>
            </a:solidFill>
            <a:round/>
            <a:headEnd/>
            <a:tailEnd/>
          </a:ln>
        </p:spPr>
      </p:cxnSp>
      <p:cxnSp>
        <p:nvCxnSpPr>
          <p:cNvPr id="50" name="Straight Connector 49"/>
          <p:cNvCxnSpPr/>
          <p:nvPr/>
        </p:nvCxnSpPr>
        <p:spPr bwMode="auto">
          <a:xfrm>
            <a:off x="7403032" y="6532879"/>
            <a:ext cx="2092960" cy="10160"/>
          </a:xfrm>
          <a:prstGeom prst="line">
            <a:avLst/>
          </a:prstGeom>
          <a:noFill/>
          <a:ln w="12700">
            <a:solidFill>
              <a:schemeClr val="tx1"/>
            </a:solidFill>
            <a:round/>
            <a:headEnd/>
            <a:tailEnd/>
          </a:ln>
        </p:spPr>
      </p:cxn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848607277"/>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3</a:t>
            </a:r>
            <a:endParaRPr lang="en-GB" dirty="0"/>
          </a:p>
        </p:txBody>
      </p:sp>
      <p:sp>
        <p:nvSpPr>
          <p:cNvPr id="3" name="Content Placeholder 2"/>
          <p:cNvSpPr>
            <a:spLocks noGrp="1"/>
          </p:cNvSpPr>
          <p:nvPr>
            <p:ph idx="1"/>
          </p:nvPr>
        </p:nvSpPr>
        <p:spPr/>
        <p:txBody>
          <a:bodyPr/>
          <a:lstStyle/>
          <a:p>
            <a:pPr lvl="0"/>
            <a:r>
              <a:rPr lang="en-GB" sz="2400" b="1" dirty="0" smtClean="0">
                <a:solidFill>
                  <a:schemeClr val="tx1"/>
                </a:solidFill>
              </a:rPr>
              <a:t>Customers </a:t>
            </a:r>
            <a:br>
              <a:rPr lang="en-GB" sz="2400" b="1" dirty="0" smtClean="0">
                <a:solidFill>
                  <a:schemeClr val="tx1"/>
                </a:solidFill>
              </a:rPr>
            </a:br>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2.5 </a:t>
            </a:r>
            <a:r>
              <a:rPr lang="en-GB" sz="1800" b="1" dirty="0">
                <a:solidFill>
                  <a:schemeClr val="tx1"/>
                </a:solidFill>
              </a:rPr>
              <a:t>, interest</a:t>
            </a:r>
            <a:r>
              <a:rPr lang="en-GB" sz="1800" b="1" dirty="0" smtClean="0">
                <a:solidFill>
                  <a:schemeClr val="tx1"/>
                </a:solidFill>
              </a:rPr>
              <a:t>: 5</a:t>
            </a:r>
            <a:r>
              <a:rPr lang="en-GB" sz="1800" b="1" dirty="0">
                <a:solidFill>
                  <a:schemeClr val="tx1"/>
                </a:solidFill>
              </a:rPr>
              <a:t>]</a:t>
            </a:r>
            <a:endParaRPr lang="en-GB" sz="1800" dirty="0">
              <a:solidFill>
                <a:schemeClr val="tx1"/>
              </a:solidFill>
            </a:endParaRPr>
          </a:p>
          <a:p>
            <a:pPr marL="342900" lvl="1" indent="-342900">
              <a:buFont typeface="Arial" panose="020B0604020202020204" pitchFamily="34" charset="0"/>
              <a:buChar char="•"/>
            </a:pPr>
            <a:r>
              <a:rPr lang="en-GB" sz="2400" dirty="0"/>
              <a:t>I</a:t>
            </a:r>
            <a:r>
              <a:rPr lang="en-GB" sz="2400" dirty="0" smtClean="0"/>
              <a:t>nitially </a:t>
            </a:r>
            <a:r>
              <a:rPr lang="en-GB" sz="2400" dirty="0"/>
              <a:t>accepted first version of Investment Services App</a:t>
            </a:r>
            <a:endParaRPr lang="en-GB" sz="2000" dirty="0"/>
          </a:p>
          <a:p>
            <a:pPr marL="342900" lvl="1" indent="-342900">
              <a:buFont typeface="Arial" panose="020B0604020202020204" pitchFamily="34" charset="0"/>
              <a:buChar char="•"/>
            </a:pPr>
            <a:r>
              <a:rPr lang="en-GB" sz="2400" dirty="0" smtClean="0"/>
              <a:t>Frustrated: competitors </a:t>
            </a:r>
            <a:r>
              <a:rPr lang="en-GB" sz="2400" dirty="0"/>
              <a:t>offer better apps </a:t>
            </a:r>
            <a:r>
              <a:rPr lang="en-GB" sz="2400" dirty="0" smtClean="0"/>
              <a:t>(easier </a:t>
            </a:r>
            <a:r>
              <a:rPr lang="en-GB" sz="2400" dirty="0"/>
              <a:t>to </a:t>
            </a:r>
            <a:r>
              <a:rPr lang="en-GB" sz="2400" dirty="0" smtClean="0"/>
              <a:t>use, more </a:t>
            </a:r>
            <a:r>
              <a:rPr lang="en-GB" sz="2400" dirty="0"/>
              <a:t>information</a:t>
            </a:r>
            <a:endParaRPr lang="en-GB" sz="2000" dirty="0"/>
          </a:p>
          <a:p>
            <a:pPr marL="342900" lvl="1" indent="-342900">
              <a:buFont typeface="Arial" panose="020B0604020202020204" pitchFamily="34" charset="0"/>
              <a:buChar char="•"/>
            </a:pPr>
            <a:r>
              <a:rPr lang="en-GB" sz="2400" dirty="0" smtClean="0"/>
              <a:t>Would like to have assistance </a:t>
            </a:r>
            <a:r>
              <a:rPr lang="en-GB" sz="2400" dirty="0"/>
              <a:t>in case something goes wrong while using the </a:t>
            </a:r>
            <a:r>
              <a:rPr lang="en-GB" sz="2400" dirty="0" smtClean="0"/>
              <a:t>app</a:t>
            </a:r>
            <a:endParaRPr lang="en-GB" sz="2000" dirty="0"/>
          </a:p>
          <a:p>
            <a:pPr marL="342900" lvl="1" indent="-342900">
              <a:buFont typeface="Arial" panose="020B0604020202020204" pitchFamily="34" charset="0"/>
              <a:buChar char="•"/>
            </a:pPr>
            <a:r>
              <a:rPr lang="en-GB" sz="2400" dirty="0"/>
              <a:t>I</a:t>
            </a:r>
            <a:r>
              <a:rPr lang="en-GB" sz="2400" dirty="0" smtClean="0"/>
              <a:t>ncreasing </a:t>
            </a:r>
            <a:r>
              <a:rPr lang="en-GB" sz="2400" dirty="0"/>
              <a:t>number of questions/concerns relating to data security</a:t>
            </a:r>
            <a:endParaRPr lang="en-GB" sz="2000" dirty="0"/>
          </a:p>
          <a:p>
            <a:pPr lvl="0"/>
            <a:r>
              <a:rPr lang="en-GB" sz="2400" b="1" dirty="0">
                <a:solidFill>
                  <a:schemeClr val="tx1"/>
                </a:solidFill>
              </a:rPr>
              <a:t>IT Service Desk (Steve Brown) </a:t>
            </a:r>
            <a:endParaRPr lang="en-GB" sz="2400" b="1" dirty="0" smtClean="0">
              <a:solidFill>
                <a:schemeClr val="tx1"/>
              </a:solidFill>
            </a:endParaRPr>
          </a:p>
          <a:p>
            <a:pPr lvl="0"/>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2 </a:t>
            </a:r>
            <a:r>
              <a:rPr lang="en-GB" sz="1800" b="1" dirty="0">
                <a:solidFill>
                  <a:schemeClr val="tx1"/>
                </a:solidFill>
              </a:rPr>
              <a:t>, interest</a:t>
            </a:r>
            <a:r>
              <a:rPr lang="en-GB" sz="1800" b="1" dirty="0" smtClean="0">
                <a:solidFill>
                  <a:schemeClr val="tx1"/>
                </a:solidFill>
              </a:rPr>
              <a:t>: 2</a:t>
            </a:r>
            <a:r>
              <a:rPr lang="en-GB" sz="1800" b="1" dirty="0">
                <a:solidFill>
                  <a:schemeClr val="tx1"/>
                </a:solidFill>
              </a:rPr>
              <a:t>]</a:t>
            </a:r>
            <a:endParaRPr lang="en-GB" sz="1800" dirty="0">
              <a:solidFill>
                <a:schemeClr val="tx1"/>
              </a:solidFill>
            </a:endParaRPr>
          </a:p>
          <a:p>
            <a:pPr marL="342900" lvl="1" indent="-342900">
              <a:buFont typeface="Arial" panose="020B0604020202020204" pitchFamily="34" charset="0"/>
              <a:buChar char="•"/>
            </a:pPr>
            <a:r>
              <a:rPr lang="en-GB" sz="2400" dirty="0"/>
              <a:t>Believes a new app is a waste of </a:t>
            </a:r>
            <a:r>
              <a:rPr lang="en-GB" sz="2400" dirty="0" smtClean="0"/>
              <a:t>time and tight targets</a:t>
            </a:r>
            <a:endParaRPr lang="en-GB" sz="2000" dirty="0"/>
          </a:p>
          <a:p>
            <a:pPr marL="342900" lvl="1" indent="-342900">
              <a:buFont typeface="Arial" panose="020B0604020202020204" pitchFamily="34" charset="0"/>
              <a:buChar char="•"/>
            </a:pPr>
            <a:r>
              <a:rPr lang="en-GB" sz="2400" dirty="0"/>
              <a:t>Would like to have fewer software </a:t>
            </a:r>
            <a:r>
              <a:rPr lang="en-GB" sz="2400" dirty="0" smtClean="0"/>
              <a:t>updates</a:t>
            </a:r>
            <a:endParaRPr lang="en-GB"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40595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4</a:t>
            </a:r>
            <a:endParaRPr lang="en-GB" dirty="0"/>
          </a:p>
        </p:txBody>
      </p:sp>
      <p:sp>
        <p:nvSpPr>
          <p:cNvPr id="3" name="Content Placeholder 2"/>
          <p:cNvSpPr>
            <a:spLocks noGrp="1"/>
          </p:cNvSpPr>
          <p:nvPr>
            <p:ph idx="1"/>
          </p:nvPr>
        </p:nvSpPr>
        <p:spPr/>
        <p:txBody>
          <a:bodyPr/>
          <a:lstStyle/>
          <a:p>
            <a:pPr lvl="0"/>
            <a:r>
              <a:rPr lang="en-GB" sz="2400" b="1" dirty="0" smtClean="0">
                <a:solidFill>
                  <a:schemeClr val="tx1"/>
                </a:solidFill>
              </a:rPr>
              <a:t>Development </a:t>
            </a:r>
            <a:r>
              <a:rPr lang="en-GB" sz="2400" b="1" dirty="0">
                <a:solidFill>
                  <a:schemeClr val="tx1"/>
                </a:solidFill>
              </a:rPr>
              <a:t>Team Manager (Adrian White) </a:t>
            </a:r>
            <a:r>
              <a:rPr lang="en-GB" sz="2400" b="1" dirty="0">
                <a:solidFill>
                  <a:schemeClr val="tx1"/>
                </a:solidFill>
              </a:rPr>
              <a:t/>
            </a:r>
            <a:br>
              <a:rPr lang="en-GB" sz="2400" b="1" dirty="0">
                <a:solidFill>
                  <a:schemeClr val="tx1"/>
                </a:solidFill>
              </a:rPr>
            </a:br>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3.5 </a:t>
            </a:r>
            <a:r>
              <a:rPr lang="en-GB" sz="1800" b="1" dirty="0">
                <a:solidFill>
                  <a:schemeClr val="tx1"/>
                </a:solidFill>
              </a:rPr>
              <a:t>, interest</a:t>
            </a:r>
            <a:r>
              <a:rPr lang="en-GB" sz="1800" b="1" dirty="0" smtClean="0">
                <a:solidFill>
                  <a:schemeClr val="tx1"/>
                </a:solidFill>
              </a:rPr>
              <a:t>: 2</a:t>
            </a:r>
            <a:r>
              <a:rPr lang="en-GB" sz="1800" b="1" dirty="0">
                <a:solidFill>
                  <a:schemeClr val="tx1"/>
                </a:solidFill>
              </a:rPr>
              <a:t>]</a:t>
            </a:r>
            <a:endParaRPr lang="en-GB" sz="1800" dirty="0">
              <a:solidFill>
                <a:schemeClr val="tx1"/>
              </a:solidFill>
            </a:endParaRPr>
          </a:p>
          <a:p>
            <a:pPr marL="342900" lvl="1" indent="-342900">
              <a:buFont typeface="Arial" panose="020B0604020202020204" pitchFamily="34" charset="0"/>
              <a:buChar char="•"/>
            </a:pPr>
            <a:r>
              <a:rPr lang="en-GB" sz="2400" dirty="0"/>
              <a:t>High regard by his colleagues</a:t>
            </a:r>
            <a:endParaRPr lang="en-GB" sz="2000" dirty="0"/>
          </a:p>
          <a:p>
            <a:pPr marL="342900" lvl="1" indent="-342900">
              <a:buFont typeface="Arial" panose="020B0604020202020204" pitchFamily="34" charset="0"/>
              <a:buChar char="•"/>
            </a:pPr>
            <a:r>
              <a:rPr lang="en-GB" sz="2400" dirty="0"/>
              <a:t>Very successful in this type of project</a:t>
            </a:r>
            <a:endParaRPr lang="en-GB" sz="2000" dirty="0"/>
          </a:p>
          <a:p>
            <a:pPr marL="342900" lvl="1" indent="-342900">
              <a:buFont typeface="Arial" panose="020B0604020202020204" pitchFamily="34" charset="0"/>
              <a:buChar char="•"/>
            </a:pPr>
            <a:r>
              <a:rPr lang="en-GB" sz="2400" dirty="0"/>
              <a:t>Is frustrated that his team is used/abused to meet last-minute</a:t>
            </a:r>
            <a:endParaRPr lang="en-GB" sz="2000" dirty="0"/>
          </a:p>
          <a:p>
            <a:pPr marL="342900" lvl="1" indent="-342900">
              <a:buFont typeface="Arial" panose="020B0604020202020204" pitchFamily="34" charset="0"/>
              <a:buChar char="•"/>
            </a:pPr>
            <a:r>
              <a:rPr lang="en-GB" sz="2400" dirty="0"/>
              <a:t>Doesn’t have large enough team to deal with all of the conflicts</a:t>
            </a:r>
            <a:endParaRPr lang="en-GB" sz="2000" dirty="0"/>
          </a:p>
          <a:p>
            <a:pPr lvl="0"/>
            <a:r>
              <a:rPr lang="en-GB" sz="2400" b="1" dirty="0">
                <a:solidFill>
                  <a:schemeClr val="tx1"/>
                </a:solidFill>
              </a:rPr>
              <a:t>Business Analyst (Amelie Green) </a:t>
            </a:r>
            <a:r>
              <a:rPr lang="en-GB" sz="2400" b="1" dirty="0" smtClean="0">
                <a:solidFill>
                  <a:schemeClr val="tx1"/>
                </a:solidFill>
              </a:rPr>
              <a:t/>
            </a:r>
            <a:br>
              <a:rPr lang="en-GB" sz="2400" b="1" dirty="0" smtClean="0">
                <a:solidFill>
                  <a:schemeClr val="tx1"/>
                </a:solidFill>
              </a:rPr>
            </a:br>
            <a:r>
              <a:rPr lang="en-GB" sz="1800" b="1" dirty="0" smtClean="0">
                <a:solidFill>
                  <a:schemeClr val="tx1"/>
                </a:solidFill>
              </a:rPr>
              <a:t>[</a:t>
            </a:r>
            <a:r>
              <a:rPr lang="en-GB" sz="1800" b="1" dirty="0">
                <a:solidFill>
                  <a:schemeClr val="tx1"/>
                </a:solidFill>
              </a:rPr>
              <a:t>power</a:t>
            </a:r>
            <a:r>
              <a:rPr lang="en-GB" sz="1800" b="1" dirty="0" smtClean="0">
                <a:solidFill>
                  <a:schemeClr val="tx1"/>
                </a:solidFill>
              </a:rPr>
              <a:t>: 2 </a:t>
            </a:r>
            <a:r>
              <a:rPr lang="en-GB" sz="1800" b="1" dirty="0">
                <a:solidFill>
                  <a:schemeClr val="tx1"/>
                </a:solidFill>
              </a:rPr>
              <a:t>, interest</a:t>
            </a:r>
            <a:r>
              <a:rPr lang="en-GB" sz="1800" b="1" dirty="0" smtClean="0">
                <a:solidFill>
                  <a:schemeClr val="tx1"/>
                </a:solidFill>
              </a:rPr>
              <a:t>: 4</a:t>
            </a:r>
            <a:r>
              <a:rPr lang="en-GB" sz="1800" b="1" dirty="0">
                <a:solidFill>
                  <a:schemeClr val="tx1"/>
                </a:solidFill>
              </a:rPr>
              <a:t>]</a:t>
            </a:r>
            <a:endParaRPr lang="en-GB" sz="1800" dirty="0">
              <a:solidFill>
                <a:schemeClr val="tx1"/>
              </a:solidFill>
            </a:endParaRPr>
          </a:p>
          <a:p>
            <a:pPr marL="342900" lvl="1" indent="-342900">
              <a:buFont typeface="Arial" panose="020B0604020202020204" pitchFamily="34" charset="0"/>
              <a:buChar char="•"/>
            </a:pPr>
            <a:r>
              <a:rPr lang="en-GB" sz="2400" dirty="0"/>
              <a:t>Will be her first project as BA</a:t>
            </a:r>
            <a:endParaRPr lang="en-GB" sz="2000" dirty="0"/>
          </a:p>
          <a:p>
            <a:pPr marL="342900" lvl="1" indent="-342900">
              <a:buFont typeface="Arial" panose="020B0604020202020204" pitchFamily="34" charset="0"/>
              <a:buChar char="•"/>
            </a:pPr>
            <a:r>
              <a:rPr lang="en-GB" sz="2400" dirty="0"/>
              <a:t>She is very keen, excited, has worked as developer at DB before</a:t>
            </a:r>
            <a:endParaRPr lang="en-GB" sz="2000" dirty="0"/>
          </a:p>
          <a:p>
            <a:endParaRPr lang="en-GB" dirty="0">
              <a:solidFill>
                <a:schemeClr val="tx1"/>
              </a:solidFill>
            </a:endParaRPr>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05984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4: Scope and Requirements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5306239"/>
              </p:ext>
            </p:extLst>
          </p:nvPr>
        </p:nvGraphicFramePr>
        <p:xfrm>
          <a:off x="269876" y="1780127"/>
          <a:ext cx="9550400" cy="3836902"/>
        </p:xfrm>
        <a:graphic>
          <a:graphicData uri="http://schemas.openxmlformats.org/drawingml/2006/table">
            <a:tbl>
              <a:tblPr firstRow="1" firstCol="1" bandRow="1">
                <a:tableStyleId>{7E9639D4-E3E2-4D34-9284-5A2195B3D0D7}</a:tableStyleId>
              </a:tblPr>
              <a:tblGrid>
                <a:gridCol w="3327175">
                  <a:extLst>
                    <a:ext uri="{9D8B030D-6E8A-4147-A177-3AD203B41FA5}">
                      <a16:colId xmlns:a16="http://schemas.microsoft.com/office/drawing/2014/main" val="2665653784"/>
                    </a:ext>
                  </a:extLst>
                </a:gridCol>
                <a:gridCol w="2113582">
                  <a:extLst>
                    <a:ext uri="{9D8B030D-6E8A-4147-A177-3AD203B41FA5}">
                      <a16:colId xmlns:a16="http://schemas.microsoft.com/office/drawing/2014/main" val="3496002785"/>
                    </a:ext>
                  </a:extLst>
                </a:gridCol>
                <a:gridCol w="4109643">
                  <a:extLst>
                    <a:ext uri="{9D8B030D-6E8A-4147-A177-3AD203B41FA5}">
                      <a16:colId xmlns:a16="http://schemas.microsoft.com/office/drawing/2014/main" val="872060463"/>
                    </a:ext>
                  </a:extLst>
                </a:gridCol>
              </a:tblGrid>
              <a:tr h="266650">
                <a:tc>
                  <a:txBody>
                    <a:bodyPr/>
                    <a:lstStyle/>
                    <a:p>
                      <a:pPr>
                        <a:lnSpc>
                          <a:spcPct val="107000"/>
                        </a:lnSpc>
                        <a:spcAft>
                          <a:spcPts val="0"/>
                        </a:spcAft>
                      </a:pPr>
                      <a:r>
                        <a:rPr lang="en-GB" sz="1200" dirty="0">
                          <a:effectLst/>
                        </a:rPr>
                        <a:t>Stakeholder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Elicitation techniques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Reason for choice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758861"/>
                  </a:ext>
                </a:extLst>
              </a:tr>
              <a:tr h="440652">
                <a:tc>
                  <a:txBody>
                    <a:bodyPr/>
                    <a:lstStyle/>
                    <a:p>
                      <a:pPr>
                        <a:lnSpc>
                          <a:spcPct val="107000"/>
                        </a:lnSpc>
                        <a:spcAft>
                          <a:spcPts val="0"/>
                        </a:spcAft>
                      </a:pPr>
                      <a:r>
                        <a:rPr lang="en-GB" sz="1200">
                          <a:effectLst/>
                        </a:rPr>
                        <a:t>Programme Manager </a:t>
                      </a:r>
                      <a:endParaRPr lang="en-GB" sz="1100">
                        <a:effectLst/>
                      </a:endParaRPr>
                    </a:p>
                    <a:p>
                      <a:pPr>
                        <a:lnSpc>
                          <a:spcPct val="107000"/>
                        </a:lnSpc>
                        <a:spcAft>
                          <a:spcPts val="0"/>
                        </a:spcAft>
                      </a:pPr>
                      <a:r>
                        <a:rPr lang="en-GB" sz="1200">
                          <a:effectLst/>
                        </a:rPr>
                        <a:t>(Emma Schwarz)</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Build up a good relationship, 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299597"/>
                  </a:ext>
                </a:extLst>
              </a:tr>
              <a:tr h="660978">
                <a:tc>
                  <a:txBody>
                    <a:bodyPr/>
                    <a:lstStyle/>
                    <a:p>
                      <a:pPr>
                        <a:lnSpc>
                          <a:spcPct val="107000"/>
                        </a:lnSpc>
                        <a:spcAft>
                          <a:spcPts val="0"/>
                        </a:spcAft>
                      </a:pPr>
                      <a:r>
                        <a:rPr lang="en-GB" sz="1200" dirty="0">
                          <a:effectLst/>
                        </a:rPr>
                        <a:t>Representatives from Investment Services </a:t>
                      </a:r>
                      <a:endParaRPr lang="en-GB" sz="1100" dirty="0">
                        <a:effectLst/>
                      </a:endParaRPr>
                    </a:p>
                    <a:p>
                      <a:pPr>
                        <a:lnSpc>
                          <a:spcPct val="107000"/>
                        </a:lnSpc>
                        <a:spcAft>
                          <a:spcPts val="0"/>
                        </a:spcAft>
                      </a:pPr>
                      <a:r>
                        <a:rPr lang="en-GB" sz="1200" dirty="0">
                          <a:effectLst/>
                        </a:rPr>
                        <a:t>(Daniel Brett and Anna Rot)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Interview</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Understand Investment Services needs, build up good communication channel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228668"/>
                  </a:ext>
                </a:extLst>
              </a:tr>
              <a:tr h="573333">
                <a:tc rowSpan="2">
                  <a:txBody>
                    <a:bodyPr/>
                    <a:lstStyle/>
                    <a:p>
                      <a:pPr>
                        <a:lnSpc>
                          <a:spcPct val="107000"/>
                        </a:lnSpc>
                        <a:spcAft>
                          <a:spcPts val="0"/>
                        </a:spcAft>
                      </a:pPr>
                      <a:r>
                        <a:rPr lang="en-GB" sz="1200" dirty="0">
                          <a:effectLst/>
                        </a:rPr>
                        <a:t>Customers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Survey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Understand what customers expect from the new app and what their current complaints 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9704226"/>
                  </a:ext>
                </a:extLst>
              </a:tr>
              <a:tr h="573333">
                <a:tc vMerge="1">
                  <a:txBody>
                    <a:bodyPr/>
                    <a:lstStyle/>
                    <a:p>
                      <a:endParaRPr lang="en-GB"/>
                    </a:p>
                  </a:txBody>
                  <a:tcPr/>
                </a:tc>
                <a:tc>
                  <a:txBody>
                    <a:bodyPr/>
                    <a:lstStyle/>
                    <a:p>
                      <a:pPr>
                        <a:lnSpc>
                          <a:spcPct val="107000"/>
                        </a:lnSpc>
                        <a:spcAft>
                          <a:spcPts val="0"/>
                        </a:spcAft>
                      </a:pPr>
                      <a:r>
                        <a:rPr lang="en-GB" sz="1200">
                          <a:effectLst/>
                        </a:rPr>
                        <a:t>Prototype (analysis of competitor’s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Drawing out requirements for new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487740"/>
                  </a:ext>
                </a:extLst>
              </a:tr>
              <a:tr h="440652">
                <a:tc>
                  <a:txBody>
                    <a:bodyPr/>
                    <a:lstStyle/>
                    <a:p>
                      <a:pPr>
                        <a:lnSpc>
                          <a:spcPct val="107000"/>
                        </a:lnSpc>
                        <a:spcAft>
                          <a:spcPts val="0"/>
                        </a:spcAft>
                      </a:pPr>
                      <a:r>
                        <a:rPr lang="en-GB" sz="1200">
                          <a:effectLst/>
                        </a:rPr>
                        <a:t>IT Service Desk </a:t>
                      </a:r>
                      <a:endParaRPr lang="en-GB" sz="1100">
                        <a:effectLst/>
                      </a:endParaRPr>
                    </a:p>
                    <a:p>
                      <a:pPr>
                        <a:lnSpc>
                          <a:spcPct val="107000"/>
                        </a:lnSpc>
                        <a:spcAft>
                          <a:spcPts val="0"/>
                        </a:spcAft>
                      </a:pPr>
                      <a:r>
                        <a:rPr lang="en-GB" sz="1200">
                          <a:effectLst/>
                        </a:rPr>
                        <a:t>(Steve Brown)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156376"/>
                  </a:ext>
                </a:extLst>
              </a:tr>
              <a:tr h="440652">
                <a:tc>
                  <a:txBody>
                    <a:bodyPr/>
                    <a:lstStyle/>
                    <a:p>
                      <a:pPr>
                        <a:lnSpc>
                          <a:spcPct val="107000"/>
                        </a:lnSpc>
                        <a:spcAft>
                          <a:spcPts val="0"/>
                        </a:spcAft>
                      </a:pPr>
                      <a:r>
                        <a:rPr lang="en-GB" sz="1200">
                          <a:effectLst/>
                        </a:rPr>
                        <a:t>Development Team Manager</a:t>
                      </a:r>
                      <a:endParaRPr lang="en-GB" sz="1100">
                        <a:effectLst/>
                      </a:endParaRPr>
                    </a:p>
                    <a:p>
                      <a:pPr>
                        <a:lnSpc>
                          <a:spcPct val="107000"/>
                        </a:lnSpc>
                        <a:spcAft>
                          <a:spcPts val="0"/>
                        </a:spcAft>
                      </a:pPr>
                      <a:r>
                        <a:rPr lang="en-GB" sz="1200">
                          <a:effectLst/>
                        </a:rPr>
                        <a:t>(Adrian White)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0733156"/>
                  </a:ext>
                </a:extLst>
              </a:tr>
              <a:tr h="440652">
                <a:tc>
                  <a:txBody>
                    <a:bodyPr/>
                    <a:lstStyle/>
                    <a:p>
                      <a:pPr>
                        <a:lnSpc>
                          <a:spcPct val="107000"/>
                        </a:lnSpc>
                        <a:spcAft>
                          <a:spcPts val="0"/>
                        </a:spcAft>
                      </a:pPr>
                      <a:r>
                        <a:rPr lang="en-GB" sz="1200">
                          <a:effectLst/>
                        </a:rPr>
                        <a:t>Business Analyst </a:t>
                      </a:r>
                      <a:endParaRPr lang="en-GB" sz="1100">
                        <a:effectLst/>
                      </a:endParaRPr>
                    </a:p>
                    <a:p>
                      <a:pPr>
                        <a:lnSpc>
                          <a:spcPct val="107000"/>
                        </a:lnSpc>
                        <a:spcAft>
                          <a:spcPts val="0"/>
                        </a:spcAft>
                      </a:pPr>
                      <a:r>
                        <a:rPr lang="en-GB" sz="1200">
                          <a:effectLst/>
                        </a:rPr>
                        <a:t>(Amelia Green)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Receive information from that single source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343178"/>
                  </a:ext>
                </a:extLst>
              </a:tr>
            </a:tbl>
          </a:graphicData>
        </a:graphic>
      </p:graphicFrame>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67094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Module 6a: Gantt Chart</a:t>
            </a:r>
            <a:endParaRPr lang="en-GB" dirty="0"/>
          </a:p>
        </p:txBody>
      </p:sp>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861" t="4524"/>
          <a:stretch/>
        </p:blipFill>
        <p:spPr>
          <a:xfrm>
            <a:off x="269875" y="1780127"/>
            <a:ext cx="9372601" cy="3439976"/>
          </a:xfrm>
          <a:prstGeom prst="rect">
            <a:avLst/>
          </a:prstGeom>
          <a:ln>
            <a:noFill/>
          </a:ln>
          <a:effectLst>
            <a:outerShdw blurRad="190500" algn="tl" rotWithShape="0">
              <a:srgbClr val="000000">
                <a:alpha val="70000"/>
              </a:srgbClr>
            </a:outerShdw>
          </a:effectLst>
        </p:spPr>
      </p:pic>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611355315"/>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a:t>
            </a:r>
            <a:r>
              <a:rPr lang="en-GB" dirty="0" smtClean="0"/>
              <a:t>6b: Network Diagram</a:t>
            </a:r>
            <a:endParaRPr lang="en-GB" dirty="0"/>
          </a:p>
        </p:txBody>
      </p:sp>
      <p:pic>
        <p:nvPicPr>
          <p:cNvPr id="40" name="Content Placeholder 3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349" y="1641475"/>
            <a:ext cx="8429451" cy="4741863"/>
          </a:xfrm>
          <a:prstGeom prst="rect">
            <a:avLst/>
          </a:prstGeom>
          <a:ln>
            <a:noFill/>
          </a:ln>
          <a:effectLst>
            <a:outerShdw blurRad="190500" algn="tl" rotWithShape="0">
              <a:srgbClr val="000000">
                <a:alpha val="70000"/>
              </a:srgbClr>
            </a:outerShdw>
          </a:effectLst>
        </p:spPr>
      </p:pic>
      <p:cxnSp>
        <p:nvCxnSpPr>
          <p:cNvPr id="41" name="Straight Connector 40"/>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91730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24"/>
          <p:cNvGraphicFramePr>
            <a:graphicFrameLocks noGrp="1"/>
          </p:cNvGraphicFramePr>
          <p:nvPr>
            <p:ph idx="1"/>
            <p:extLst>
              <p:ext uri="{D42A27DB-BD31-4B8C-83A1-F6EECF244321}">
                <p14:modId xmlns:p14="http://schemas.microsoft.com/office/powerpoint/2010/main" val="3975700995"/>
              </p:ext>
            </p:extLst>
          </p:nvPr>
        </p:nvGraphicFramePr>
        <p:xfrm>
          <a:off x="269873" y="1641467"/>
          <a:ext cx="9550401" cy="3554646"/>
        </p:xfrm>
        <a:graphic>
          <a:graphicData uri="http://schemas.openxmlformats.org/drawingml/2006/table">
            <a:tbl>
              <a:tblPr firstRow="1">
                <a:tableStyleId>{7E9639D4-E3E2-4D34-9284-5A2195B3D0D7}</a:tableStyleId>
              </a:tblPr>
              <a:tblGrid>
                <a:gridCol w="3263613">
                  <a:extLst>
                    <a:ext uri="{9D8B030D-6E8A-4147-A177-3AD203B41FA5}">
                      <a16:colId xmlns:a16="http://schemas.microsoft.com/office/drawing/2014/main" val="868463801"/>
                    </a:ext>
                  </a:extLst>
                </a:gridCol>
                <a:gridCol w="2396468">
                  <a:extLst>
                    <a:ext uri="{9D8B030D-6E8A-4147-A177-3AD203B41FA5}">
                      <a16:colId xmlns:a16="http://schemas.microsoft.com/office/drawing/2014/main" val="2360103783"/>
                    </a:ext>
                  </a:extLst>
                </a:gridCol>
                <a:gridCol w="1217942">
                  <a:extLst>
                    <a:ext uri="{9D8B030D-6E8A-4147-A177-3AD203B41FA5}">
                      <a16:colId xmlns:a16="http://schemas.microsoft.com/office/drawing/2014/main" val="2714408718"/>
                    </a:ext>
                  </a:extLst>
                </a:gridCol>
                <a:gridCol w="934150">
                  <a:extLst>
                    <a:ext uri="{9D8B030D-6E8A-4147-A177-3AD203B41FA5}">
                      <a16:colId xmlns:a16="http://schemas.microsoft.com/office/drawing/2014/main" val="3542544884"/>
                    </a:ext>
                  </a:extLst>
                </a:gridCol>
                <a:gridCol w="1738228">
                  <a:extLst>
                    <a:ext uri="{9D8B030D-6E8A-4147-A177-3AD203B41FA5}">
                      <a16:colId xmlns:a16="http://schemas.microsoft.com/office/drawing/2014/main" val="170333043"/>
                    </a:ext>
                  </a:extLst>
                </a:gridCol>
              </a:tblGrid>
              <a:tr h="340304">
                <a:tc>
                  <a:txBody>
                    <a:bodyPr/>
                    <a:lstStyle/>
                    <a:p>
                      <a:pPr algn="l" fontAlgn="t"/>
                      <a:r>
                        <a:rPr lang="en-GB" sz="1200" u="none" strike="noStrike" dirty="0">
                          <a:effectLst/>
                        </a:rPr>
                        <a:t> Risk Description</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Impact Description</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Probability [1-5]</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Impact [1-5]</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Resolution/Mitigation</a:t>
                      </a:r>
                      <a:endParaRPr lang="en-GB" sz="1200" b="1"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4011562833"/>
                  </a:ext>
                </a:extLst>
              </a:tr>
              <a:tr h="1134473">
                <a:tc>
                  <a:txBody>
                    <a:bodyPr/>
                    <a:lstStyle/>
                    <a:p>
                      <a:pPr algn="l" fontAlgn="t"/>
                      <a:r>
                        <a:rPr lang="en-GB" sz="1200" u="none" strike="noStrike" dirty="0">
                          <a:effectLst/>
                        </a:rPr>
                        <a:t>Projects requires more than the available 50k Euros</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Insufficient funding might slow down or totally stop the development of the new app. Furthermore, insufficient funding might also affect the product's quality and scope</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dirty="0">
                          <a:effectLst/>
                        </a:rPr>
                        <a:t>3</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Agile</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643581127"/>
                  </a:ext>
                </a:extLst>
              </a:tr>
              <a:tr h="756315">
                <a:tc>
                  <a:txBody>
                    <a:bodyPr/>
                    <a:lstStyle/>
                    <a:p>
                      <a:pPr algn="l" fontAlgn="t"/>
                      <a:r>
                        <a:rPr lang="en-GB" sz="1200" u="none" strike="noStrike">
                          <a:effectLst/>
                        </a:rPr>
                        <a:t>Projects requires more than the planned 5 months of development</a:t>
                      </a:r>
                      <a:endParaRPr lang="en-GB" sz="1200" b="0" i="0" u="none" strike="noStrike">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Will delay the release of app. Project costs will probably exceed the budget due to higher workforce expenses</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Agile</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4005600345"/>
                  </a:ext>
                </a:extLst>
              </a:tr>
              <a:tr h="378159">
                <a:tc>
                  <a:txBody>
                    <a:bodyPr/>
                    <a:lstStyle/>
                    <a:p>
                      <a:pPr algn="l" fontAlgn="t"/>
                      <a:r>
                        <a:rPr lang="en-GB" sz="1200" u="none" strike="noStrike">
                          <a:effectLst/>
                        </a:rPr>
                        <a:t>Team's motivation worsens due to failures </a:t>
                      </a:r>
                      <a:endParaRPr lang="en-GB" sz="1200" b="0" i="0" u="none" strike="noStrike">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Lowers efficiency, longer dev times, higher dev costs</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Agile, team events, workshops</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279440218"/>
                  </a:ext>
                </a:extLst>
              </a:tr>
              <a:tr h="945395">
                <a:tc>
                  <a:txBody>
                    <a:bodyPr/>
                    <a:lstStyle/>
                    <a:p>
                      <a:pPr algn="l" fontAlgn="t"/>
                      <a:r>
                        <a:rPr lang="en-GB" sz="1200" u="none" strike="noStrike" dirty="0">
                          <a:effectLst/>
                        </a:rPr>
                        <a:t>No information on intended milestones from other projects in the programme. Difficult to confirm dependencies. Bad communication between projects and their managers, respectively</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No/bad information flow between projects Redundancies, </a:t>
                      </a:r>
                      <a:r>
                        <a:rPr lang="en-GB" sz="1200" u="none" strike="noStrike" dirty="0" err="1">
                          <a:effectLst/>
                        </a:rPr>
                        <a:t>douplicity</a:t>
                      </a:r>
                      <a:r>
                        <a:rPr lang="en-GB" sz="1200" u="none" strike="noStrike" dirty="0">
                          <a:effectLst/>
                        </a:rPr>
                        <a:t>, doing work that has already been done before</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dirty="0">
                          <a:effectLst/>
                        </a:rPr>
                        <a:t>4</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Agile, weekly project manager meetings</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386675725"/>
                  </a:ext>
                </a:extLst>
              </a:tr>
            </a:tbl>
          </a:graphicData>
        </a:graphic>
      </p:graphicFrame>
      <p:sp>
        <p:nvSpPr>
          <p:cNvPr id="2" name="Title 1"/>
          <p:cNvSpPr>
            <a:spLocks noGrp="1"/>
          </p:cNvSpPr>
          <p:nvPr>
            <p:ph type="title"/>
          </p:nvPr>
        </p:nvSpPr>
        <p:spPr/>
        <p:txBody>
          <a:bodyPr/>
          <a:lstStyle/>
          <a:p>
            <a:r>
              <a:rPr lang="en-GB" dirty="0" smtClean="0"/>
              <a:t>Module 7: Risk Management – Part 1</a:t>
            </a:r>
            <a:endParaRPr lang="en-GB" dirty="0"/>
          </a:p>
        </p:txBody>
      </p: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72346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24"/>
          <p:cNvGraphicFramePr>
            <a:graphicFrameLocks noGrp="1"/>
          </p:cNvGraphicFramePr>
          <p:nvPr>
            <p:ph idx="1"/>
            <p:extLst>
              <p:ext uri="{D42A27DB-BD31-4B8C-83A1-F6EECF244321}">
                <p14:modId xmlns:p14="http://schemas.microsoft.com/office/powerpoint/2010/main" val="2827058042"/>
              </p:ext>
            </p:extLst>
          </p:nvPr>
        </p:nvGraphicFramePr>
        <p:xfrm>
          <a:off x="269873" y="1641467"/>
          <a:ext cx="9550401" cy="3895611"/>
        </p:xfrm>
        <a:graphic>
          <a:graphicData uri="http://schemas.openxmlformats.org/drawingml/2006/table">
            <a:tbl>
              <a:tblPr firstRow="1">
                <a:tableStyleId>{7E9639D4-E3E2-4D34-9284-5A2195B3D0D7}</a:tableStyleId>
              </a:tblPr>
              <a:tblGrid>
                <a:gridCol w="3263613">
                  <a:extLst>
                    <a:ext uri="{9D8B030D-6E8A-4147-A177-3AD203B41FA5}">
                      <a16:colId xmlns:a16="http://schemas.microsoft.com/office/drawing/2014/main" val="868463801"/>
                    </a:ext>
                  </a:extLst>
                </a:gridCol>
                <a:gridCol w="2396468">
                  <a:extLst>
                    <a:ext uri="{9D8B030D-6E8A-4147-A177-3AD203B41FA5}">
                      <a16:colId xmlns:a16="http://schemas.microsoft.com/office/drawing/2014/main" val="2360103783"/>
                    </a:ext>
                  </a:extLst>
                </a:gridCol>
                <a:gridCol w="1217942">
                  <a:extLst>
                    <a:ext uri="{9D8B030D-6E8A-4147-A177-3AD203B41FA5}">
                      <a16:colId xmlns:a16="http://schemas.microsoft.com/office/drawing/2014/main" val="2714408718"/>
                    </a:ext>
                  </a:extLst>
                </a:gridCol>
                <a:gridCol w="934150">
                  <a:extLst>
                    <a:ext uri="{9D8B030D-6E8A-4147-A177-3AD203B41FA5}">
                      <a16:colId xmlns:a16="http://schemas.microsoft.com/office/drawing/2014/main" val="3542544884"/>
                    </a:ext>
                  </a:extLst>
                </a:gridCol>
                <a:gridCol w="1738228">
                  <a:extLst>
                    <a:ext uri="{9D8B030D-6E8A-4147-A177-3AD203B41FA5}">
                      <a16:colId xmlns:a16="http://schemas.microsoft.com/office/drawing/2014/main" val="170333043"/>
                    </a:ext>
                  </a:extLst>
                </a:gridCol>
              </a:tblGrid>
              <a:tr h="340304">
                <a:tc>
                  <a:txBody>
                    <a:bodyPr/>
                    <a:lstStyle/>
                    <a:p>
                      <a:pPr algn="l" fontAlgn="t"/>
                      <a:r>
                        <a:rPr lang="en-GB" sz="1200" u="none" strike="noStrike" dirty="0">
                          <a:effectLst/>
                        </a:rPr>
                        <a:t> Risk Description</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Impact Description</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Probability [1-5]</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Impact [1-5]</a:t>
                      </a:r>
                      <a:endParaRPr lang="en-GB" sz="1200" b="1" i="0" u="none" strike="noStrike" dirty="0">
                        <a:solidFill>
                          <a:srgbClr val="000000"/>
                        </a:solidFill>
                        <a:effectLst/>
                        <a:latin typeface="Calibri" panose="020F0502020204030204" pitchFamily="34" charset="0"/>
                      </a:endParaRPr>
                    </a:p>
                  </a:txBody>
                  <a:tcPr marL="36000" marR="0" marT="0" marB="0"/>
                </a:tc>
                <a:tc>
                  <a:txBody>
                    <a:bodyPr/>
                    <a:lstStyle/>
                    <a:p>
                      <a:pPr algn="l" fontAlgn="t"/>
                      <a:r>
                        <a:rPr lang="en-GB" sz="1200" u="none" strike="noStrike" dirty="0">
                          <a:effectLst/>
                        </a:rPr>
                        <a:t>Resolution/Mitigation</a:t>
                      </a:r>
                      <a:endParaRPr lang="en-GB" sz="1200" b="1"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4011562833"/>
                  </a:ext>
                </a:extLst>
              </a:tr>
              <a:tr h="1134473">
                <a:tc>
                  <a:txBody>
                    <a:bodyPr/>
                    <a:lstStyle/>
                    <a:p>
                      <a:pPr algn="l" fontAlgn="t"/>
                      <a:r>
                        <a:rPr lang="en-GB" sz="1200" u="none" strike="noStrike" dirty="0">
                          <a:effectLst/>
                        </a:rPr>
                        <a:t>DB dev platform has </a:t>
                      </a:r>
                      <a:r>
                        <a:rPr lang="en-GB" sz="1200" u="none" strike="noStrike" dirty="0" smtClean="0">
                          <a:effectLst/>
                        </a:rPr>
                        <a:t>being </a:t>
                      </a:r>
                      <a:r>
                        <a:rPr lang="en-GB" sz="1200" u="none" strike="noStrike" dirty="0">
                          <a:effectLst/>
                        </a:rPr>
                        <a:t>updated and new to developers. Training is only in around 3 weeks!!</a:t>
                      </a:r>
                      <a:endParaRPr lang="en-GB" sz="1200" b="0" i="0" u="none" strike="noStrike" dirty="0">
                        <a:solidFill>
                          <a:srgbClr val="000000"/>
                        </a:solidFill>
                        <a:effectLst/>
                        <a:latin typeface="Calibri" panose="020F0502020204030204" pitchFamily="34" charset="0"/>
                      </a:endParaRPr>
                    </a:p>
                  </a:txBody>
                  <a:tcPr marL="36000" marR="72000" marT="0" marB="0"/>
                </a:tc>
                <a:tc>
                  <a:txBody>
                    <a:bodyPr/>
                    <a:lstStyle/>
                    <a:p>
                      <a:pPr algn="l" fontAlgn="t"/>
                      <a:r>
                        <a:rPr lang="en-GB" sz="1200" u="none" strike="noStrike" dirty="0">
                          <a:effectLst/>
                        </a:rPr>
                        <a:t>Delays, longer dev times and higher costs</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dirty="0">
                          <a:effectLst/>
                        </a:rPr>
                        <a:t>4</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dirty="0">
                          <a:effectLst/>
                        </a:rPr>
                        <a:t>2</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Rescheduling training, provide documentation asap</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643581127"/>
                  </a:ext>
                </a:extLst>
              </a:tr>
              <a:tr h="756315">
                <a:tc>
                  <a:txBody>
                    <a:bodyPr/>
                    <a:lstStyle/>
                    <a:p>
                      <a:pPr algn="l" fontAlgn="t"/>
                      <a:r>
                        <a:rPr lang="en-GB" sz="1200" u="none" strike="noStrike" dirty="0">
                          <a:effectLst/>
                        </a:rPr>
                        <a:t>Customers do not accept new product due to poor usability</a:t>
                      </a:r>
                      <a:endParaRPr lang="en-GB" sz="1200" b="0" i="0" u="none" strike="noStrike" dirty="0">
                        <a:solidFill>
                          <a:srgbClr val="000000"/>
                        </a:solidFill>
                        <a:effectLst/>
                        <a:latin typeface="Calibri" panose="020F0502020204030204" pitchFamily="34" charset="0"/>
                      </a:endParaRPr>
                    </a:p>
                  </a:txBody>
                  <a:tcPr marL="36000" marR="72000" marT="0" marB="0"/>
                </a:tc>
                <a:tc>
                  <a:txBody>
                    <a:bodyPr/>
                    <a:lstStyle/>
                    <a:p>
                      <a:pPr algn="l" fontAlgn="t"/>
                      <a:r>
                        <a:rPr lang="en-GB" sz="1200" u="none" strike="noStrike" dirty="0">
                          <a:effectLst/>
                        </a:rPr>
                        <a:t>Customers will not use new technology or use competitors apps.</a:t>
                      </a:r>
                      <a:br>
                        <a:rPr lang="en-GB" sz="1200" u="none" strike="noStrike" dirty="0">
                          <a:effectLst/>
                        </a:rPr>
                      </a:br>
                      <a:r>
                        <a:rPr lang="en-GB" sz="1200" u="none" strike="noStrike" dirty="0">
                          <a:effectLst/>
                        </a:rPr>
                        <a:t>No progress in </a:t>
                      </a:r>
                      <a:r>
                        <a:rPr lang="en-GB" sz="1200" u="none" strike="noStrike" dirty="0" smtClean="0">
                          <a:effectLst/>
                        </a:rPr>
                        <a:t>efficiency </a:t>
                      </a:r>
                      <a:r>
                        <a:rPr lang="en-GB" sz="1200" u="none" strike="noStrike" dirty="0">
                          <a:effectLst/>
                        </a:rPr>
                        <a:t>and productivity of daily business.</a:t>
                      </a:r>
                      <a:br>
                        <a:rPr lang="en-GB" sz="1200" u="none" strike="noStrike" dirty="0">
                          <a:effectLst/>
                        </a:rPr>
                      </a:br>
                      <a:r>
                        <a:rPr lang="en-GB" sz="1200" u="none" strike="noStrike" dirty="0">
                          <a:effectLst/>
                        </a:rPr>
                        <a:t>Wasted effort to </a:t>
                      </a:r>
                      <a:r>
                        <a:rPr lang="en-GB" sz="1200" u="none" strike="noStrike" dirty="0" smtClean="0">
                          <a:effectLst/>
                        </a:rPr>
                        <a:t>develop </a:t>
                      </a:r>
                      <a:r>
                        <a:rPr lang="en-GB" sz="1200" u="none" strike="noStrike" dirty="0">
                          <a:effectLst/>
                        </a:rPr>
                        <a:t>new app</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a:effectLst/>
                        </a:rPr>
                        <a:t>5</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Customer surveys, customer service</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4005600345"/>
                  </a:ext>
                </a:extLst>
              </a:tr>
              <a:tr h="378159">
                <a:tc>
                  <a:txBody>
                    <a:bodyPr/>
                    <a:lstStyle/>
                    <a:p>
                      <a:pPr algn="l" fontAlgn="t"/>
                      <a:r>
                        <a:rPr lang="en-GB" sz="1200" u="none" strike="noStrike" dirty="0">
                          <a:effectLst/>
                        </a:rPr>
                        <a:t>Competitors products simply better than DB's app</a:t>
                      </a:r>
                      <a:endParaRPr lang="en-GB" sz="1200" b="0" i="0" u="none" strike="noStrike" dirty="0">
                        <a:solidFill>
                          <a:srgbClr val="000000"/>
                        </a:solidFill>
                        <a:effectLst/>
                        <a:latin typeface="Calibri" panose="020F0502020204030204" pitchFamily="34" charset="0"/>
                      </a:endParaRPr>
                    </a:p>
                  </a:txBody>
                  <a:tcPr marL="36000" marR="72000" marT="0" marB="0"/>
                </a:tc>
                <a:tc>
                  <a:txBody>
                    <a:bodyPr/>
                    <a:lstStyle/>
                    <a:p>
                      <a:pPr algn="l" fontAlgn="t"/>
                      <a:r>
                        <a:rPr lang="en-GB" sz="1200" u="none" strike="noStrike" dirty="0">
                          <a:effectLst/>
                        </a:rPr>
                        <a:t>Customers likely to use competitor's app</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Market analysis, analysis of existing products</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279440218"/>
                  </a:ext>
                </a:extLst>
              </a:tr>
              <a:tr h="945395">
                <a:tc>
                  <a:txBody>
                    <a:bodyPr/>
                    <a:lstStyle/>
                    <a:p>
                      <a:pPr algn="l" fontAlgn="t"/>
                      <a:r>
                        <a:rPr lang="en-GB" sz="1200" u="none" strike="noStrike" dirty="0">
                          <a:effectLst/>
                        </a:rPr>
                        <a:t>Data insecure, might be corrupted</a:t>
                      </a:r>
                      <a:endParaRPr lang="en-GB" sz="1200" b="0" i="0" u="none" strike="noStrike" dirty="0">
                        <a:solidFill>
                          <a:srgbClr val="000000"/>
                        </a:solidFill>
                        <a:effectLst/>
                        <a:latin typeface="Calibri" panose="020F0502020204030204" pitchFamily="34" charset="0"/>
                      </a:endParaRPr>
                    </a:p>
                  </a:txBody>
                  <a:tcPr marL="36000" marR="72000" marT="0" marB="0"/>
                </a:tc>
                <a:tc>
                  <a:txBody>
                    <a:bodyPr/>
                    <a:lstStyle/>
                    <a:p>
                      <a:pPr algn="l" fontAlgn="t"/>
                      <a:r>
                        <a:rPr lang="en-GB" sz="1200" u="none" strike="noStrike" dirty="0">
                          <a:effectLst/>
                        </a:rPr>
                        <a:t>Trust/reputation concerns, fines, customer acceptance</a:t>
                      </a:r>
                      <a:endParaRPr lang="en-GB" sz="1200" b="0" i="0" u="none" strike="noStrike" dirty="0">
                        <a:solidFill>
                          <a:srgbClr val="000000"/>
                        </a:solidFill>
                        <a:effectLst/>
                        <a:latin typeface="Calibri" panose="020F0502020204030204" pitchFamily="34" charset="0"/>
                      </a:endParaRPr>
                    </a:p>
                  </a:txBody>
                  <a:tcPr marL="36000" marR="0" marT="0" marB="0"/>
                </a:tc>
                <a:tc>
                  <a:txBody>
                    <a:bodyPr/>
                    <a:lstStyle/>
                    <a:p>
                      <a:pPr algn="ctr" fontAlgn="t"/>
                      <a:r>
                        <a:rPr lang="en-GB" sz="1200" u="none" strike="noStrike" dirty="0">
                          <a:effectLst/>
                        </a:rPr>
                        <a:t>2</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GB" sz="1200" u="none" strike="noStrike" dirty="0">
                          <a:effectLst/>
                        </a:rPr>
                        <a:t>5</a:t>
                      </a:r>
                      <a:endParaRPr lang="en-GB"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200" u="none" strike="noStrike" dirty="0">
                          <a:effectLst/>
                        </a:rPr>
                        <a:t>Make sure developers are aware of data security standards, security trainings</a:t>
                      </a:r>
                      <a:endParaRPr lang="en-GB" sz="1200" b="0" i="0" u="none" strike="noStrike" dirty="0">
                        <a:solidFill>
                          <a:srgbClr val="000000"/>
                        </a:solidFill>
                        <a:effectLst/>
                        <a:latin typeface="Calibri" panose="020F0502020204030204" pitchFamily="34" charset="0"/>
                      </a:endParaRPr>
                    </a:p>
                  </a:txBody>
                  <a:tcPr marL="36000" marR="0" marT="0" marB="0"/>
                </a:tc>
                <a:extLst>
                  <a:ext uri="{0D108BD9-81ED-4DB2-BD59-A6C34878D82A}">
                    <a16:rowId xmlns:a16="http://schemas.microsoft.com/office/drawing/2014/main" val="2386675725"/>
                  </a:ext>
                </a:extLst>
              </a:tr>
            </a:tbl>
          </a:graphicData>
        </a:graphic>
      </p:graphicFrame>
      <p:sp>
        <p:nvSpPr>
          <p:cNvPr id="2" name="Title 1"/>
          <p:cNvSpPr>
            <a:spLocks noGrp="1"/>
          </p:cNvSpPr>
          <p:nvPr>
            <p:ph type="title"/>
          </p:nvPr>
        </p:nvSpPr>
        <p:spPr/>
        <p:txBody>
          <a:bodyPr/>
          <a:lstStyle/>
          <a:p>
            <a:r>
              <a:rPr lang="en-GB" dirty="0" smtClean="0"/>
              <a:t>Module 7: Risk Management – Part 2</a:t>
            </a:r>
            <a:endParaRPr lang="en-GB"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71129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7: Risk Management – </a:t>
            </a:r>
            <a:r>
              <a:rPr lang="en-GB" dirty="0" smtClean="0"/>
              <a:t>Diagram</a:t>
            </a:r>
            <a:endParaRPr lang="en-GB" dirty="0"/>
          </a:p>
        </p:txBody>
      </p: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grpSp>
        <p:nvGrpSpPr>
          <p:cNvPr id="6" name="Group 5"/>
          <p:cNvGrpSpPr/>
          <p:nvPr/>
        </p:nvGrpSpPr>
        <p:grpSpPr>
          <a:xfrm>
            <a:off x="1829977" y="1883472"/>
            <a:ext cx="6417496" cy="3816543"/>
            <a:chOff x="0" y="0"/>
            <a:chExt cx="6482715" cy="3664143"/>
          </a:xfrm>
        </p:grpSpPr>
        <p:pic>
          <p:nvPicPr>
            <p:cNvPr id="7" name="Picture 6" descr="Module 7 - No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82715" cy="36641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Oval 7"/>
            <p:cNvSpPr/>
            <p:nvPr/>
          </p:nvSpPr>
          <p:spPr>
            <a:xfrm>
              <a:off x="2276475" y="134493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a:solidFill>
                    <a:schemeClr val="bg1"/>
                  </a:solidFill>
                </a:rPr>
                <a:t>1</a:t>
              </a:r>
              <a:endParaRPr lang="en-GB" sz="1400" b="1" dirty="0">
                <a:solidFill>
                  <a:schemeClr val="bg1"/>
                </a:solidFill>
              </a:endParaRPr>
            </a:p>
          </p:txBody>
        </p:sp>
        <p:sp>
          <p:nvSpPr>
            <p:cNvPr id="9" name="Oval 8"/>
            <p:cNvSpPr/>
            <p:nvPr/>
          </p:nvSpPr>
          <p:spPr>
            <a:xfrm>
              <a:off x="1621155" y="80391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2</a:t>
              </a:r>
              <a:endParaRPr lang="en-GB" sz="1400" b="1">
                <a:solidFill>
                  <a:schemeClr val="bg1"/>
                </a:solidFill>
              </a:endParaRPr>
            </a:p>
          </p:txBody>
        </p:sp>
        <p:sp>
          <p:nvSpPr>
            <p:cNvPr id="10" name="Oval 9"/>
            <p:cNvSpPr/>
            <p:nvPr/>
          </p:nvSpPr>
          <p:spPr>
            <a:xfrm>
              <a:off x="3535680" y="189738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3</a:t>
              </a:r>
              <a:endParaRPr lang="en-GB" sz="1400" b="1">
                <a:solidFill>
                  <a:schemeClr val="bg1"/>
                </a:solidFill>
              </a:endParaRPr>
            </a:p>
          </p:txBody>
        </p:sp>
        <p:sp>
          <p:nvSpPr>
            <p:cNvPr id="11" name="Oval 10"/>
            <p:cNvSpPr/>
            <p:nvPr/>
          </p:nvSpPr>
          <p:spPr>
            <a:xfrm>
              <a:off x="3398520" y="235458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4</a:t>
              </a:r>
              <a:endParaRPr lang="en-GB" sz="1400" b="1">
                <a:solidFill>
                  <a:schemeClr val="bg1"/>
                </a:solidFill>
              </a:endParaRPr>
            </a:p>
          </p:txBody>
        </p:sp>
        <p:sp>
          <p:nvSpPr>
            <p:cNvPr id="12" name="Oval 11"/>
            <p:cNvSpPr/>
            <p:nvPr/>
          </p:nvSpPr>
          <p:spPr>
            <a:xfrm>
              <a:off x="2286000" y="80010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5</a:t>
              </a:r>
              <a:endParaRPr lang="en-GB" sz="1400" b="1">
                <a:solidFill>
                  <a:schemeClr val="bg1"/>
                </a:solidFill>
              </a:endParaRPr>
            </a:p>
          </p:txBody>
        </p:sp>
        <p:sp>
          <p:nvSpPr>
            <p:cNvPr id="13" name="Oval 12"/>
            <p:cNvSpPr/>
            <p:nvPr/>
          </p:nvSpPr>
          <p:spPr>
            <a:xfrm>
              <a:off x="4046220" y="181356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6</a:t>
              </a:r>
              <a:endParaRPr lang="en-GB" sz="1400" b="1">
                <a:solidFill>
                  <a:schemeClr val="bg1"/>
                </a:solidFill>
              </a:endParaRPr>
            </a:p>
          </p:txBody>
        </p:sp>
        <p:sp>
          <p:nvSpPr>
            <p:cNvPr id="14" name="Oval 13"/>
            <p:cNvSpPr/>
            <p:nvPr/>
          </p:nvSpPr>
          <p:spPr>
            <a:xfrm>
              <a:off x="3649980" y="251460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7</a:t>
              </a:r>
              <a:endParaRPr lang="en-GB" sz="1400" b="1">
                <a:solidFill>
                  <a:schemeClr val="bg1"/>
                </a:solidFill>
              </a:endParaRPr>
            </a:p>
          </p:txBody>
        </p:sp>
        <p:sp>
          <p:nvSpPr>
            <p:cNvPr id="15" name="Oval 14"/>
            <p:cNvSpPr/>
            <p:nvPr/>
          </p:nvSpPr>
          <p:spPr>
            <a:xfrm>
              <a:off x="4305300" y="1988820"/>
              <a:ext cx="335280" cy="327660"/>
            </a:xfrm>
            <a:prstGeom prst="ellipse">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solidFill>
                    <a:schemeClr val="bg1"/>
                  </a:solidFill>
                </a:rPr>
                <a:t>8</a:t>
              </a:r>
              <a:endParaRPr lang="en-GB" sz="1400" b="1">
                <a:solidFill>
                  <a:schemeClr val="bg1"/>
                </a:solidFill>
              </a:endParaRPr>
            </a:p>
          </p:txBody>
        </p:sp>
      </p:grpSp>
    </p:spTree>
    <p:extLst>
      <p:ext uri="{BB962C8B-B14F-4D97-AF65-F5344CB8AC3E}">
        <p14:creationId xmlns:p14="http://schemas.microsoft.com/office/powerpoint/2010/main" val="1715970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8: Communication &amp; Change Management</a:t>
            </a:r>
            <a:endParaRPr lang="en-GB" dirty="0"/>
          </a:p>
        </p:txBody>
      </p:sp>
      <p:sp>
        <p:nvSpPr>
          <p:cNvPr id="3" name="Content Placeholder 2"/>
          <p:cNvSpPr>
            <a:spLocks noGrp="1"/>
          </p:cNvSpPr>
          <p:nvPr>
            <p:ph idx="1"/>
          </p:nvPr>
        </p:nvSpPr>
        <p:spPr/>
        <p:txBody>
          <a:bodyPr/>
          <a:lstStyle/>
          <a:p>
            <a:r>
              <a:rPr lang="en-GB" b="1" dirty="0">
                <a:solidFill>
                  <a:schemeClr val="tx1"/>
                </a:solidFill>
              </a:rPr>
              <a:t>Media</a:t>
            </a:r>
            <a:endParaRPr lang="en-GB" dirty="0">
              <a:solidFill>
                <a:schemeClr val="tx1"/>
              </a:solidFill>
            </a:endParaRPr>
          </a:p>
          <a:p>
            <a:pPr marL="342900" lvl="0" indent="-342900">
              <a:buFont typeface="Arial" panose="020B0604020202020204" pitchFamily="34" charset="0"/>
              <a:buChar char="•"/>
            </a:pPr>
            <a:r>
              <a:rPr lang="en-GB" dirty="0">
                <a:solidFill>
                  <a:schemeClr val="tx1"/>
                </a:solidFill>
              </a:rPr>
              <a:t>Oral (scrum meeting)</a:t>
            </a:r>
          </a:p>
          <a:p>
            <a:pPr marL="342900" lvl="0" indent="-342900">
              <a:buFont typeface="Arial" panose="020B0604020202020204" pitchFamily="34" charset="0"/>
              <a:buChar char="•"/>
            </a:pPr>
            <a:r>
              <a:rPr lang="en-GB">
                <a:solidFill>
                  <a:schemeClr val="tx1"/>
                </a:solidFill>
              </a:rPr>
              <a:t>Visual </a:t>
            </a:r>
            <a:r>
              <a:rPr lang="en-GB" smtClean="0">
                <a:solidFill>
                  <a:schemeClr val="tx1"/>
                </a:solidFill>
              </a:rPr>
              <a:t>(.ppt</a:t>
            </a:r>
            <a:r>
              <a:rPr lang="en-GB" dirty="0" smtClean="0">
                <a:solidFill>
                  <a:schemeClr val="tx1"/>
                </a:solidFill>
              </a:rPr>
              <a:t> </a:t>
            </a:r>
            <a:r>
              <a:rPr lang="en-GB" dirty="0">
                <a:solidFill>
                  <a:schemeClr val="tx1"/>
                </a:solidFill>
              </a:rPr>
              <a:t>presentation)</a:t>
            </a:r>
          </a:p>
          <a:p>
            <a:pPr marL="342900" lvl="0" indent="-342900">
              <a:buFont typeface="Arial" panose="020B0604020202020204" pitchFamily="34" charset="0"/>
              <a:buChar char="•"/>
            </a:pPr>
            <a:r>
              <a:rPr lang="en-GB" dirty="0">
                <a:solidFill>
                  <a:schemeClr val="tx1"/>
                </a:solidFill>
              </a:rPr>
              <a:t>Written (email, reports)</a:t>
            </a:r>
          </a:p>
          <a:p>
            <a:pPr marL="342900" lvl="0" indent="-342900">
              <a:buFont typeface="Arial" panose="020B0604020202020204" pitchFamily="34" charset="0"/>
              <a:buChar char="•"/>
            </a:pPr>
            <a:r>
              <a:rPr lang="en-GB" dirty="0">
                <a:solidFill>
                  <a:schemeClr val="tx1"/>
                </a:solidFill>
              </a:rPr>
              <a:t>Electronic (see above)</a:t>
            </a:r>
          </a:p>
          <a:p>
            <a:r>
              <a:rPr lang="en-GB" dirty="0">
                <a:solidFill>
                  <a:schemeClr val="tx1"/>
                </a:solidFill>
              </a:rPr>
              <a:t> </a:t>
            </a:r>
          </a:p>
          <a:p>
            <a:r>
              <a:rPr lang="en-GB" b="1" dirty="0">
                <a:solidFill>
                  <a:schemeClr val="tx1"/>
                </a:solidFill>
              </a:rPr>
              <a:t>Methods</a:t>
            </a:r>
            <a:endParaRPr lang="en-GB" dirty="0">
              <a:solidFill>
                <a:schemeClr val="tx1"/>
              </a:solidFill>
            </a:endParaRPr>
          </a:p>
          <a:p>
            <a:pPr marL="342900" lvl="0" indent="-342900">
              <a:buFont typeface="Arial" panose="020B0604020202020204" pitchFamily="34" charset="0"/>
              <a:buChar char="•"/>
            </a:pPr>
            <a:r>
              <a:rPr lang="en-GB" dirty="0">
                <a:solidFill>
                  <a:schemeClr val="tx1"/>
                </a:solidFill>
              </a:rPr>
              <a:t>Interactive (team, other stakeholders)</a:t>
            </a:r>
          </a:p>
          <a:p>
            <a:pPr marL="342900" lvl="0" indent="-342900">
              <a:buFont typeface="Arial" panose="020B0604020202020204" pitchFamily="34" charset="0"/>
              <a:buChar char="•"/>
            </a:pPr>
            <a:r>
              <a:rPr lang="en-GB" dirty="0">
                <a:solidFill>
                  <a:schemeClr val="tx1"/>
                </a:solidFill>
              </a:rPr>
              <a:t>Push (customers, sponsor)</a:t>
            </a:r>
          </a:p>
          <a:p>
            <a:pPr marL="342900" lvl="0" indent="-342900">
              <a:buFont typeface="Arial" panose="020B0604020202020204" pitchFamily="34" charset="0"/>
              <a:buChar char="•"/>
            </a:pPr>
            <a:r>
              <a:rPr lang="en-GB" dirty="0">
                <a:solidFill>
                  <a:schemeClr val="tx1"/>
                </a:solidFill>
              </a:rPr>
              <a:t>Pull (sponsor, team)</a:t>
            </a:r>
          </a:p>
          <a:p>
            <a:endParaRPr lang="en-GB" dirty="0">
              <a:solidFill>
                <a:schemeClr val="tx1"/>
              </a:solidFill>
            </a:endParaRPr>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08074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9: Project Change Management</a:t>
            </a:r>
            <a:endParaRPr lang="en-GB" dirty="0"/>
          </a:p>
        </p:txBody>
      </p:sp>
      <p:sp>
        <p:nvSpPr>
          <p:cNvPr id="3" name="Content Placeholder 2"/>
          <p:cNvSpPr>
            <a:spLocks noGrp="1"/>
          </p:cNvSpPr>
          <p:nvPr>
            <p:ph idx="1"/>
          </p:nvPr>
        </p:nvSpPr>
        <p:spPr/>
        <p:txBody>
          <a:bodyPr/>
          <a:lstStyle/>
          <a:p>
            <a:r>
              <a:rPr lang="en-GB" b="1" dirty="0">
                <a:solidFill>
                  <a:schemeClr val="tx1"/>
                </a:solidFill>
              </a:rPr>
              <a:t>Change</a:t>
            </a:r>
            <a:endParaRPr lang="en-GB" dirty="0">
              <a:solidFill>
                <a:schemeClr val="tx1"/>
              </a:solidFill>
            </a:endParaRPr>
          </a:p>
          <a:p>
            <a:r>
              <a:rPr lang="en-GB" dirty="0">
                <a:solidFill>
                  <a:schemeClr val="tx1"/>
                </a:solidFill>
              </a:rPr>
              <a:t>A project change. One of the developers has been taken off your project and put onto one with a higher priority. You have been asked to consider the options of extending your project by 2 weeks or spending €15k. Make a recommendation for the course of action and draft the related change request form.</a:t>
            </a:r>
          </a:p>
          <a:p>
            <a:r>
              <a:rPr lang="en-GB" dirty="0">
                <a:solidFill>
                  <a:schemeClr val="tx1"/>
                </a:solidFill>
              </a:rPr>
              <a:t> </a:t>
            </a:r>
          </a:p>
          <a:p>
            <a:r>
              <a:rPr lang="en-GB" b="1" dirty="0">
                <a:solidFill>
                  <a:schemeClr val="tx1"/>
                </a:solidFill>
              </a:rPr>
              <a:t>Response</a:t>
            </a:r>
            <a:endParaRPr lang="en-GB" dirty="0">
              <a:solidFill>
                <a:schemeClr val="tx1"/>
              </a:solidFill>
            </a:endParaRPr>
          </a:p>
          <a:p>
            <a:r>
              <a:rPr lang="en-GB" dirty="0">
                <a:solidFill>
                  <a:schemeClr val="tx1"/>
                </a:solidFill>
              </a:rPr>
              <a:t>Agile – If project is on time and depending on the time of change a project delay of 2 weeks might be acceptable. Otherwise –if budget allows- spend additional 15k Euro to ensure quality and time scope of project.  </a:t>
            </a:r>
          </a:p>
          <a:p>
            <a:endParaRPr lang="en-GB" dirty="0">
              <a:solidFill>
                <a:schemeClr val="tx1"/>
              </a:solidFill>
            </a:endParaRPr>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5541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932"/>
          <a:stretch/>
        </p:blipFill>
        <p:spPr>
          <a:xfrm>
            <a:off x="5358959" y="1619369"/>
            <a:ext cx="4522081" cy="4546536"/>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2</a:t>
            </a:fld>
            <a:endParaRPr lang="en-US" dirty="0"/>
          </a:p>
        </p:txBody>
      </p:sp>
      <p:sp>
        <p:nvSpPr>
          <p:cNvPr id="3" name="Title 2"/>
          <p:cNvSpPr>
            <a:spLocks noGrp="1"/>
          </p:cNvSpPr>
          <p:nvPr>
            <p:ph type="title"/>
          </p:nvPr>
        </p:nvSpPr>
        <p:spPr>
          <a:xfrm>
            <a:off x="269875" y="321438"/>
            <a:ext cx="5196205" cy="458925"/>
          </a:xfrm>
        </p:spPr>
        <p:txBody>
          <a:bodyPr/>
          <a:lstStyle/>
          <a:p>
            <a:r>
              <a:rPr lang="en-GB" dirty="0"/>
              <a:t>Business Methods</a:t>
            </a:r>
            <a:endParaRPr lang="en-GB" b="1" dirty="0">
              <a:solidFill>
                <a:srgbClr val="0018A8"/>
              </a:solidFill>
            </a:endParaRPr>
          </a:p>
        </p:txBody>
      </p: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pic>
        <p:nvPicPr>
          <p:cNvPr id="27" name="Picture 26" descr="Module 7 - No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57" y="1619369"/>
            <a:ext cx="4273968" cy="2590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r="41248"/>
          <a:stretch/>
        </p:blipFill>
        <p:spPr>
          <a:xfrm>
            <a:off x="2247661" y="2922083"/>
            <a:ext cx="5582129" cy="381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46964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GB" sz="2200" b="1" dirty="0" smtClean="0">
                <a:solidFill>
                  <a:schemeClr val="tx1"/>
                </a:solidFill>
                <a:ea typeface="ＭＳ Ｐゴシック" pitchFamily="-109" charset="-128"/>
              </a:rPr>
              <a:t>Findings:</a:t>
            </a:r>
            <a:endParaRPr lang="en-GB" sz="2200" b="1" dirty="0">
              <a:solidFill>
                <a:schemeClr val="tx1"/>
              </a:solidFill>
              <a:ea typeface="ＭＳ Ｐゴシック" pitchFamily="-109" charset="-128"/>
            </a:endParaRPr>
          </a:p>
          <a:p>
            <a:pPr marL="342900" indent="-342900">
              <a:buFont typeface="Arial" panose="020B0604020202020204" pitchFamily="34" charset="0"/>
              <a:buChar char="•"/>
            </a:pPr>
            <a:r>
              <a:rPr lang="en-GB" sz="2200" dirty="0">
                <a:solidFill>
                  <a:schemeClr val="tx1"/>
                </a:solidFill>
              </a:rPr>
              <a:t>Competitor has better app</a:t>
            </a:r>
          </a:p>
          <a:p>
            <a:pPr marL="342900" indent="-342900">
              <a:buFont typeface="Arial" panose="020B0604020202020204" pitchFamily="34" charset="0"/>
              <a:buChar char="•"/>
            </a:pPr>
            <a:r>
              <a:rPr lang="en-GB" sz="2200" dirty="0">
                <a:solidFill>
                  <a:schemeClr val="tx1"/>
                </a:solidFill>
              </a:rPr>
              <a:t>Customers are not happy </a:t>
            </a:r>
          </a:p>
          <a:p>
            <a:pPr marL="342900" indent="-342900">
              <a:buFont typeface="Arial" panose="020B0604020202020204" pitchFamily="34" charset="0"/>
              <a:buChar char="•"/>
            </a:pPr>
            <a:r>
              <a:rPr lang="en-GB" sz="2200" dirty="0">
                <a:solidFill>
                  <a:schemeClr val="tx1"/>
                </a:solidFill>
              </a:rPr>
              <a:t>The team is highly motivated</a:t>
            </a:r>
          </a:p>
          <a:p>
            <a:pPr marL="342900" indent="-342900">
              <a:buFont typeface="Arial" panose="020B0604020202020204" pitchFamily="34" charset="0"/>
              <a:buChar char="•"/>
            </a:pPr>
            <a:r>
              <a:rPr lang="en-GB" sz="2200" dirty="0">
                <a:solidFill>
                  <a:schemeClr val="tx1"/>
                </a:solidFill>
              </a:rPr>
              <a:t>Experts and novices on board</a:t>
            </a:r>
          </a:p>
          <a:p>
            <a:endParaRPr lang="en-GB" dirty="0"/>
          </a:p>
          <a:p>
            <a:endParaRPr lang="en-GB" dirty="0"/>
          </a:p>
        </p:txBody>
      </p:sp>
      <p:sp>
        <p:nvSpPr>
          <p:cNvPr id="5" name="Slide Number Placeholder 4"/>
          <p:cNvSpPr>
            <a:spLocks noGrp="1"/>
          </p:cNvSpPr>
          <p:nvPr>
            <p:ph type="sldNum" sz="quarter" idx="4"/>
          </p:nvPr>
        </p:nvSpPr>
        <p:spPr>
          <a:prstGeom prst="rect">
            <a:avLst/>
          </a:prstGeom>
        </p:spPr>
        <p:txBody>
          <a:bodyPr/>
          <a:lstStyle/>
          <a:p>
            <a:pPr>
              <a:defRPr/>
            </a:pPr>
            <a:fld id="{9934078A-A4B1-1740-A467-EBA327F024F1}" type="slidenum">
              <a:rPr lang="en-US" smtClean="0"/>
              <a:pPr>
                <a:defRPr/>
              </a:pPr>
              <a:t>3</a:t>
            </a:fld>
            <a:endParaRPr lang="en-US" dirty="0"/>
          </a:p>
        </p:txBody>
      </p:sp>
      <p:sp>
        <p:nvSpPr>
          <p:cNvPr id="15" name="Title 15"/>
          <p:cNvSpPr>
            <a:spLocks noGrp="1"/>
          </p:cNvSpPr>
          <p:nvPr>
            <p:ph type="title"/>
          </p:nvPr>
        </p:nvSpPr>
        <p:spPr>
          <a:xfrm>
            <a:off x="269875" y="320676"/>
            <a:ext cx="9550400" cy="757237"/>
          </a:xfrm>
        </p:spPr>
        <p:txBody>
          <a:bodyPr/>
          <a:lstStyle/>
          <a:p>
            <a:r>
              <a:rPr lang="en-GB" dirty="0" smtClean="0"/>
              <a:t>The Stakeholders</a:t>
            </a:r>
            <a:endParaRPr lang="en-GB" dirty="0"/>
          </a:p>
        </p:txBody>
      </p:sp>
      <p:cxnSp>
        <p:nvCxnSpPr>
          <p:cNvPr id="17" name="Straight Connector 16"/>
          <p:cNvCxnSpPr/>
          <p:nvPr/>
        </p:nvCxnSpPr>
        <p:spPr bwMode="auto">
          <a:xfrm>
            <a:off x="269875" y="802640"/>
            <a:ext cx="7350125" cy="0"/>
          </a:xfrm>
          <a:prstGeom prst="line">
            <a:avLst/>
          </a:prstGeom>
          <a:noFill/>
          <a:ln w="12700">
            <a:solidFill>
              <a:schemeClr val="tx1"/>
            </a:solidFill>
            <a:round/>
            <a:headEnd/>
            <a:tailEnd/>
          </a:ln>
        </p:spPr>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932"/>
          <a:stretch/>
        </p:blipFill>
        <p:spPr>
          <a:xfrm>
            <a:off x="5358959" y="1619369"/>
            <a:ext cx="4522081" cy="45465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338344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User Stories: DB Trading Team</a:t>
            </a:r>
            <a:endParaRPr lang="en-GB" dirty="0"/>
          </a:p>
        </p:txBody>
      </p:sp>
      <p:sp>
        <p:nvSpPr>
          <p:cNvPr id="7" name="Content Placeholder 6"/>
          <p:cNvSpPr>
            <a:spLocks noGrp="1"/>
          </p:cNvSpPr>
          <p:nvPr>
            <p:ph idx="1"/>
          </p:nvPr>
        </p:nvSpPr>
        <p:spPr>
          <a:xfrm>
            <a:off x="2710634" y="1641475"/>
            <a:ext cx="6824827" cy="4741862"/>
          </a:xfrm>
        </p:spPr>
        <p:txBody>
          <a:bodyPr/>
          <a:lstStyle/>
          <a:p>
            <a:r>
              <a:rPr lang="en-GB" b="1" dirty="0">
                <a:solidFill>
                  <a:schemeClr val="tx1"/>
                </a:solidFill>
              </a:rPr>
              <a:t>Name: </a:t>
            </a:r>
            <a:r>
              <a:rPr lang="en-GB" dirty="0">
                <a:solidFill>
                  <a:schemeClr val="tx1"/>
                </a:solidFill>
              </a:rPr>
              <a:t>Florian </a:t>
            </a:r>
            <a:r>
              <a:rPr lang="en-GB" dirty="0" smtClean="0">
                <a:solidFill>
                  <a:schemeClr val="tx1"/>
                </a:solidFill>
              </a:rPr>
              <a:t>Trader</a:t>
            </a:r>
            <a:endParaRPr lang="en-GB" dirty="0">
              <a:solidFill>
                <a:schemeClr val="tx1"/>
              </a:solidFill>
            </a:endParaRPr>
          </a:p>
          <a:p>
            <a:r>
              <a:rPr lang="en-GB" b="1" dirty="0">
                <a:solidFill>
                  <a:schemeClr val="tx1"/>
                </a:solidFill>
              </a:rPr>
              <a:t>Age: </a:t>
            </a:r>
            <a:r>
              <a:rPr lang="en-GB" dirty="0">
                <a:solidFill>
                  <a:schemeClr val="tx1"/>
                </a:solidFill>
              </a:rPr>
              <a:t>35 years, married, two kids</a:t>
            </a:r>
          </a:p>
          <a:p>
            <a:r>
              <a:rPr lang="en-GB" b="1" dirty="0">
                <a:solidFill>
                  <a:schemeClr val="tx1"/>
                </a:solidFill>
              </a:rPr>
              <a:t>Experience</a:t>
            </a:r>
            <a:r>
              <a:rPr lang="en-GB" b="1" dirty="0">
                <a:solidFill>
                  <a:schemeClr val="tx1"/>
                </a:solidFill>
              </a:rPr>
              <a:t>: </a:t>
            </a:r>
            <a:endParaRPr lang="en-GB" b="1" dirty="0">
              <a:solidFill>
                <a:schemeClr val="tx1"/>
              </a:solidFill>
            </a:endParaRPr>
          </a:p>
          <a:p>
            <a:pPr marL="790575" lvl="2" indent="-342900">
              <a:buFont typeface="Arial" panose="020B0604020202020204" pitchFamily="34" charset="0"/>
              <a:buChar char="•"/>
            </a:pPr>
            <a:r>
              <a:rPr lang="en-GB" dirty="0" smtClean="0">
                <a:cs typeface="Deutsche Bank Text"/>
              </a:rPr>
              <a:t>Trader </a:t>
            </a:r>
            <a:r>
              <a:rPr lang="en-GB" dirty="0">
                <a:cs typeface="Deutsche Bank Text"/>
              </a:rPr>
              <a:t>for many years</a:t>
            </a:r>
          </a:p>
          <a:p>
            <a:pPr marL="790575" lvl="2" indent="-342900">
              <a:buFont typeface="Arial" panose="020B0604020202020204" pitchFamily="34" charset="0"/>
              <a:buChar char="•"/>
            </a:pPr>
            <a:r>
              <a:rPr lang="en-GB" dirty="0">
                <a:cs typeface="Deutsche Bank Text"/>
              </a:rPr>
              <a:t>Well </a:t>
            </a:r>
            <a:r>
              <a:rPr lang="en-GB" dirty="0">
                <a:cs typeface="Deutsche Bank Text"/>
              </a:rPr>
              <a:t>analysation </a:t>
            </a:r>
            <a:r>
              <a:rPr lang="en-GB" dirty="0">
                <a:cs typeface="Deutsche Bank Text"/>
              </a:rPr>
              <a:t>abilities</a:t>
            </a:r>
          </a:p>
          <a:p>
            <a:pPr marL="790575" lvl="2" indent="-342900">
              <a:buFont typeface="Arial" panose="020B0604020202020204" pitchFamily="34" charset="0"/>
              <a:buChar char="•"/>
            </a:pPr>
            <a:r>
              <a:rPr lang="en-GB" dirty="0">
                <a:cs typeface="Deutsche Bank Text"/>
              </a:rPr>
              <a:t>Member of the DB Trading Team</a:t>
            </a:r>
            <a:endParaRPr lang="en-GB" dirty="0">
              <a:cs typeface="Deutsche Bank Text"/>
            </a:endParaRPr>
          </a:p>
          <a:p>
            <a:r>
              <a:rPr lang="en-GB" b="1" dirty="0">
                <a:solidFill>
                  <a:schemeClr val="tx1"/>
                </a:solidFill>
              </a:rPr>
              <a:t>Problems</a:t>
            </a:r>
            <a:r>
              <a:rPr lang="en-GB" b="1" dirty="0" smtClean="0">
                <a:solidFill>
                  <a:schemeClr val="tx1"/>
                </a:solidFill>
              </a:rPr>
              <a:t> </a:t>
            </a:r>
            <a:r>
              <a:rPr lang="en-GB" b="1" dirty="0">
                <a:solidFill>
                  <a:schemeClr val="tx1"/>
                </a:solidFill>
              </a:rPr>
              <a:t>with</a:t>
            </a:r>
            <a:r>
              <a:rPr lang="en-GB" b="1" dirty="0" smtClean="0">
                <a:solidFill>
                  <a:schemeClr val="tx1"/>
                </a:solidFill>
              </a:rPr>
              <a:t> </a:t>
            </a:r>
            <a:r>
              <a:rPr lang="en-GB" b="1" dirty="0">
                <a:solidFill>
                  <a:schemeClr val="tx1"/>
                </a:solidFill>
              </a:rPr>
              <a:t>APP</a:t>
            </a:r>
            <a:r>
              <a:rPr lang="en-GB" b="1" dirty="0">
                <a:solidFill>
                  <a:schemeClr val="tx1"/>
                </a:solidFill>
              </a:rPr>
              <a:t>:</a:t>
            </a:r>
            <a:endParaRPr lang="en-GB" b="1" dirty="0">
              <a:solidFill>
                <a:schemeClr val="tx1"/>
              </a:solidFill>
            </a:endParaRPr>
          </a:p>
          <a:p>
            <a:pPr marL="790575" lvl="2" indent="-342900">
              <a:buFont typeface="Arial" panose="020B0604020202020204" pitchFamily="34" charset="0"/>
              <a:buChar char="•"/>
            </a:pPr>
            <a:r>
              <a:rPr lang="en-GB" dirty="0" smtClean="0">
                <a:cs typeface="Deutsche Bank Text"/>
              </a:rPr>
              <a:t>Frustrated </a:t>
            </a:r>
            <a:r>
              <a:rPr lang="en-GB" dirty="0">
                <a:cs typeface="Deutsche Bank Text"/>
              </a:rPr>
              <a:t>about the previous </a:t>
            </a:r>
            <a:r>
              <a:rPr lang="en-GB" dirty="0" smtClean="0">
                <a:cs typeface="Deutsche Bank Text"/>
              </a:rPr>
              <a:t>app</a:t>
            </a:r>
          </a:p>
          <a:p>
            <a:pPr marL="790575" lvl="2" indent="-342900">
              <a:buFont typeface="Arial" panose="020B0604020202020204" pitchFamily="34" charset="0"/>
              <a:buChar char="•"/>
            </a:pPr>
            <a:r>
              <a:rPr lang="en-GB" dirty="0">
                <a:cs typeface="Deutsche Bank Text"/>
              </a:rPr>
              <a:t>Slow </a:t>
            </a:r>
            <a:r>
              <a:rPr lang="en-GB" dirty="0">
                <a:cs typeface="Deutsche Bank Text"/>
              </a:rPr>
              <a:t>working, not all information displayed</a:t>
            </a:r>
          </a:p>
          <a:p>
            <a:endParaRPr lang="en-GB" dirty="0"/>
          </a:p>
          <a:p>
            <a:endParaRPr lang="en-GB" dirty="0"/>
          </a:p>
          <a:p>
            <a:endParaRPr lang="en-GB" dirty="0"/>
          </a:p>
        </p:txBody>
      </p:sp>
      <p:cxnSp>
        <p:nvCxnSpPr>
          <p:cNvPr id="10" name="Straight Connector 9"/>
          <p:cNvCxnSpPr/>
          <p:nvPr/>
        </p:nvCxnSpPr>
        <p:spPr bwMode="auto">
          <a:xfrm>
            <a:off x="269875" y="802640"/>
            <a:ext cx="7350125" cy="0"/>
          </a:xfrm>
          <a:prstGeom prst="line">
            <a:avLst/>
          </a:prstGeom>
          <a:noFill/>
          <a:ln w="12700">
            <a:solidFill>
              <a:schemeClr val="tx1"/>
            </a:solidFill>
            <a:round/>
            <a:headEnd/>
            <a:tailEnd/>
          </a:ln>
        </p:spPr>
      </p:cxnSp>
      <p:sp>
        <p:nvSpPr>
          <p:cNvPr id="9" name="Oval 8"/>
          <p:cNvSpPr/>
          <p:nvPr/>
        </p:nvSpPr>
        <p:spPr>
          <a:xfrm>
            <a:off x="269875" y="1641475"/>
            <a:ext cx="2035492" cy="2035492"/>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1">
            <a:schemeClr val="dk2">
              <a:shade val="80000"/>
              <a:hueOff val="0"/>
              <a:satOff val="0"/>
              <a:lumOff val="0"/>
              <a:alphaOff val="0"/>
            </a:schemeClr>
          </a:lnRef>
          <a:fillRef idx="1">
            <a:scrgbClr r="0" g="0" b="0"/>
          </a:fillRef>
          <a:effectRef idx="1">
            <a:schemeClr val="dk2">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51690935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t>
            </a:r>
            <a:r>
              <a:rPr lang="en-GB" b="1" dirty="0" smtClean="0"/>
              <a:t>Technologies</a:t>
            </a:r>
            <a:endParaRPr lang="en-GB" b="1" dirty="0"/>
          </a:p>
        </p:txBody>
      </p:sp>
      <p:sp>
        <p:nvSpPr>
          <p:cNvPr id="5" name="Slide Number Placeholder 4"/>
          <p:cNvSpPr>
            <a:spLocks noGrp="1"/>
          </p:cNvSpPr>
          <p:nvPr>
            <p:ph type="sldNum" sz="quarter" idx="4"/>
          </p:nvPr>
        </p:nvSpPr>
        <p:spPr/>
        <p:txBody>
          <a:bodyPr/>
          <a:lstStyle/>
          <a:p>
            <a:pPr>
              <a:defRPr/>
            </a:pPr>
            <a:fld id="{9934078A-A4B1-1740-A467-EBA327F024F1}" type="slidenum">
              <a:rPr lang="en-US" smtClean="0"/>
              <a:pPr>
                <a:defRPr/>
              </a:pPr>
              <a:t>5</a:t>
            </a:fld>
            <a:endParaRPr lang="en-US" dirty="0"/>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
        <p:nvSpPr>
          <p:cNvPr id="10" name="Rectangle 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12" name="Straight Connector 11"/>
          <p:cNvCxnSpPr/>
          <p:nvPr/>
        </p:nvCxnSpPr>
        <p:spPr bwMode="auto">
          <a:xfrm>
            <a:off x="2265680" y="1079500"/>
            <a:ext cx="0" cy="5808980"/>
          </a:xfrm>
          <a:prstGeom prst="line">
            <a:avLst/>
          </a:prstGeom>
          <a:noFill/>
          <a:ln w="12700">
            <a:solidFill>
              <a:srgbClr val="0018A8"/>
            </a:solidFill>
            <a:prstDash val="dash"/>
            <a:round/>
            <a:headEnd/>
            <a:tailEnd/>
          </a:ln>
        </p:spPr>
      </p:cxnSp>
      <p:cxnSp>
        <p:nvCxnSpPr>
          <p:cNvPr id="13" name="Straight Connector 12"/>
          <p:cNvCxnSpPr/>
          <p:nvPr/>
        </p:nvCxnSpPr>
        <p:spPr bwMode="auto">
          <a:xfrm flipH="1">
            <a:off x="7853680" y="1137920"/>
            <a:ext cx="10160" cy="5750560"/>
          </a:xfrm>
          <a:prstGeom prst="line">
            <a:avLst/>
          </a:prstGeom>
          <a:noFill/>
          <a:ln w="12700">
            <a:solidFill>
              <a:srgbClr val="0018A8"/>
            </a:solidFill>
            <a:prstDash val="dash"/>
            <a:round/>
            <a:headEnd/>
            <a:tailEnd/>
          </a:ln>
        </p:spPr>
      </p:cxnSp>
      <p:sp>
        <p:nvSpPr>
          <p:cNvPr id="17" name="TextBox 16"/>
          <p:cNvSpPr txBox="1"/>
          <p:nvPr/>
        </p:nvSpPr>
        <p:spPr bwMode="ltGray">
          <a:xfrm>
            <a:off x="262573" y="1108195"/>
            <a:ext cx="1418732"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latin typeface="+mn-lt"/>
              </a:rPr>
              <a:t>Front End</a:t>
            </a:r>
          </a:p>
        </p:txBody>
      </p:sp>
      <p:sp>
        <p:nvSpPr>
          <p:cNvPr id="19" name="TextBox 18"/>
          <p:cNvSpPr txBox="1"/>
          <p:nvPr/>
        </p:nvSpPr>
        <p:spPr bwMode="ltGray">
          <a:xfrm>
            <a:off x="2340296" y="1108195"/>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latin typeface="+mn-lt"/>
              </a:rPr>
              <a:t>Back End</a:t>
            </a:r>
          </a:p>
        </p:txBody>
      </p:sp>
      <p:sp>
        <p:nvSpPr>
          <p:cNvPr id="20" name="TextBox 19"/>
          <p:cNvSpPr txBox="1"/>
          <p:nvPr/>
        </p:nvSpPr>
        <p:spPr bwMode="ltGray">
          <a:xfrm>
            <a:off x="7931157" y="1108195"/>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latin typeface="+mn-lt"/>
              </a:rPr>
              <a:t>Database</a:t>
            </a:r>
          </a:p>
        </p:txBody>
      </p:sp>
      <p:pic>
        <p:nvPicPr>
          <p:cNvPr id="13314" name="Picture 2" descr="Image result for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1356" y="3305652"/>
            <a:ext cx="1232287" cy="1232287"/>
          </a:xfrm>
          <a:prstGeom prst="rect">
            <a:avLst/>
          </a:prstGeom>
          <a:noFill/>
          <a:extLst>
            <a:ext uri="{909E8E84-426E-40DD-AFC4-6F175D3DCCD1}">
              <a14:hiddenFill xmlns:a14="http://schemas.microsoft.com/office/drawing/2010/main">
                <a:solidFill>
                  <a:srgbClr val="FFFFFF"/>
                </a:solidFill>
              </a14:hiddenFill>
            </a:ext>
          </a:extLst>
        </p:spPr>
      </p:pic>
      <p:sp>
        <p:nvSpPr>
          <p:cNvPr id="21" name="Flowchart: Magnetic Disk 20"/>
          <p:cNvSpPr/>
          <p:nvPr/>
        </p:nvSpPr>
        <p:spPr bwMode="auto">
          <a:xfrm>
            <a:off x="8146300" y="2846864"/>
            <a:ext cx="1422400" cy="1889760"/>
          </a:xfrm>
          <a:prstGeom prst="flowChartMagneticDisk">
            <a:avLst/>
          </a:prstGeom>
          <a:solidFill>
            <a:srgbClr val="FFFFFF">
              <a:alpha val="0"/>
            </a:srgbClr>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24" name="Straight Connector 23"/>
          <p:cNvCxnSpPr/>
          <p:nvPr/>
        </p:nvCxnSpPr>
        <p:spPr bwMode="auto">
          <a:xfrm>
            <a:off x="345440"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8016241"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2438400" y="1486041"/>
            <a:ext cx="494792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pic>
        <p:nvPicPr>
          <p:cNvPr id="13318" name="Picture 6" descr="Image result for jackso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070" y="1511564"/>
            <a:ext cx="2361676" cy="220931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Image result for do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5211" y="1261293"/>
            <a:ext cx="2846604" cy="2539659"/>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tomca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2" y="4025700"/>
            <a:ext cx="2419667" cy="2419667"/>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Image result for bootstra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215" y="3238198"/>
            <a:ext cx="110709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Image result for d3j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320" y="4494449"/>
            <a:ext cx="1810281" cy="1357711"/>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Image result for angula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067" y="1531154"/>
            <a:ext cx="1452508" cy="1452508"/>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descr="Image result for jav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79896" y="4106227"/>
            <a:ext cx="1234534" cy="225816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lated ima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3181"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4048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269875" y="1721181"/>
            <a:ext cx="9537700" cy="4741200"/>
          </a:xfrm>
        </p:spPr>
        <p:txBody>
          <a:bodyPr/>
          <a:lstStyle/>
          <a:p>
            <a:pPr algn="ctr"/>
            <a:r>
              <a:rPr lang="en-US" sz="2800" dirty="0" smtClean="0">
                <a:solidFill>
                  <a:schemeClr val="tx1"/>
                </a:solidFill>
              </a:rPr>
              <a:t>Agile Development Methodology</a:t>
            </a:r>
          </a:p>
          <a:p>
            <a:pPr algn="ctr"/>
            <a:endParaRPr lang="en-US" sz="2800" dirty="0">
              <a:solidFill>
                <a:schemeClr val="tx1"/>
              </a:solidFill>
            </a:endParaRPr>
          </a:p>
          <a:p>
            <a:pPr algn="ctr"/>
            <a:r>
              <a:rPr lang="en-US" sz="2800" dirty="0" smtClean="0">
                <a:solidFill>
                  <a:schemeClr val="tx1"/>
                </a:solidFill>
              </a:rPr>
              <a:t>Time Management</a:t>
            </a:r>
          </a:p>
          <a:p>
            <a:pPr algn="ctr"/>
            <a:endParaRPr lang="en-US" sz="2800" dirty="0">
              <a:solidFill>
                <a:schemeClr val="tx1"/>
              </a:solidFill>
            </a:endParaRPr>
          </a:p>
          <a:p>
            <a:pPr algn="ctr"/>
            <a:r>
              <a:rPr lang="en-US" sz="2800" dirty="0" smtClean="0">
                <a:solidFill>
                  <a:schemeClr val="tx1"/>
                </a:solidFill>
              </a:rPr>
              <a:t>Role Switching</a:t>
            </a:r>
          </a:p>
          <a:p>
            <a:pPr algn="ctr"/>
            <a:endParaRPr lang="en-US" sz="2800" dirty="0" smtClean="0">
              <a:solidFill>
                <a:schemeClr val="tx1"/>
              </a:solidFill>
            </a:endParaRPr>
          </a:p>
          <a:p>
            <a:pPr algn="ctr"/>
            <a:r>
              <a:rPr lang="en-US" sz="2800" dirty="0" smtClean="0">
                <a:solidFill>
                  <a:schemeClr val="tx1"/>
                </a:solidFill>
              </a:rPr>
              <a:t>Testing &amp; Development </a:t>
            </a:r>
            <a:r>
              <a:rPr lang="en-US" sz="2800" dirty="0" smtClean="0">
                <a:solidFill>
                  <a:schemeClr val="tx1"/>
                </a:solidFill>
              </a:rPr>
              <a:t>Approach</a:t>
            </a:r>
            <a:endParaRPr lang="en-US" sz="2800" dirty="0">
              <a:solidFill>
                <a:schemeClr val="tx1"/>
              </a:solidFill>
            </a:endParaRPr>
          </a:p>
          <a:p>
            <a:pPr algn="ctr"/>
            <a:endParaRPr lang="en-US" sz="2800" dirty="0" smtClean="0">
              <a:solidFill>
                <a:schemeClr val="tx1"/>
              </a:solidFill>
            </a:endParaRPr>
          </a:p>
          <a:p>
            <a:pPr algn="ctr"/>
            <a:endParaRPr lang="en-US" sz="2800" dirty="0" smtClean="0">
              <a:solidFill>
                <a:schemeClr val="tx1"/>
              </a:solidFill>
            </a:endParaRPr>
          </a:p>
          <a:p>
            <a:pPr algn="ctr"/>
            <a:endParaRPr lang="en-US" sz="2800" dirty="0">
              <a:solidFill>
                <a:schemeClr val="tx1"/>
              </a:solidFill>
            </a:endParaRPr>
          </a:p>
          <a:p>
            <a:pPr algn="ctr"/>
            <a:endParaRPr lang="en-US" sz="2800" dirty="0" smtClean="0">
              <a:solidFill>
                <a:schemeClr val="tx1"/>
              </a:solidFill>
            </a:endParaRPr>
          </a:p>
          <a:p>
            <a:pPr algn="ctr"/>
            <a:endParaRPr lang="en-US" sz="2800" dirty="0" smtClean="0">
              <a:solidFill>
                <a:schemeClr val="tx1"/>
              </a:solidFill>
            </a:endParaRPr>
          </a:p>
          <a:p>
            <a:pPr algn="ctr"/>
            <a:endParaRPr lang="en-US" sz="2800" dirty="0">
              <a:solidFill>
                <a:schemeClr val="tx1"/>
              </a:solidFill>
            </a:endParaRPr>
          </a:p>
        </p:txBody>
      </p:sp>
      <p:sp>
        <p:nvSpPr>
          <p:cNvPr id="3" name="Title 2"/>
          <p:cNvSpPr>
            <a:spLocks noGrp="1"/>
          </p:cNvSpPr>
          <p:nvPr>
            <p:ph type="title"/>
          </p:nvPr>
        </p:nvSpPr>
        <p:spPr/>
        <p:txBody>
          <a:bodyPr/>
          <a:lstStyle/>
          <a:p>
            <a:r>
              <a:rPr lang="en-GB" dirty="0" smtClean="0"/>
              <a:t>Lessons Learned</a:t>
            </a:r>
            <a:endParaRPr lang="en-GB" dirty="0"/>
          </a:p>
        </p:txBody>
      </p:sp>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6</a:t>
            </a:fld>
            <a:endParaRPr lang="en-US" dirty="0"/>
          </a:p>
        </p:txBody>
      </p:sp>
      <p:cxnSp>
        <p:nvCxnSpPr>
          <p:cNvPr id="6" name="Straight Connector 5"/>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4555643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Thank you!</a:t>
            </a:r>
            <a:endParaRPr lang="en-GB" dirty="0"/>
          </a:p>
        </p:txBody>
      </p:sp>
      <p:sp>
        <p:nvSpPr>
          <p:cNvPr id="3" name="Subtitle 2"/>
          <p:cNvSpPr>
            <a:spLocks noGrp="1"/>
          </p:cNvSpPr>
          <p:nvPr>
            <p:ph type="subTitle" sz="quarter" idx="1"/>
          </p:nvPr>
        </p:nvSpPr>
        <p:spPr/>
        <p:txBody>
          <a:bodyPr/>
          <a:lstStyle/>
          <a:p>
            <a:r>
              <a:rPr lang="en-GB" dirty="0" smtClean="0"/>
              <a:t>Please be back seated soon </a:t>
            </a:r>
            <a:r>
              <a:rPr lang="en-GB" dirty="0" smtClean="0">
                <a:sym typeface="Wingdings" panose="05000000000000000000" pitchFamily="2" charset="2"/>
              </a:rPr>
              <a:t></a:t>
            </a:r>
            <a:endParaRPr lang="en-GB" dirty="0"/>
          </a:p>
        </p:txBody>
      </p:sp>
      <p:graphicFrame>
        <p:nvGraphicFramePr>
          <p:cNvPr id="9" name="Diagram 8"/>
          <p:cNvGraphicFramePr/>
          <p:nvPr>
            <p:extLst>
              <p:ext uri="{D42A27DB-BD31-4B8C-83A1-F6EECF244321}">
                <p14:modId xmlns:p14="http://schemas.microsoft.com/office/powerpoint/2010/main" val="754580915"/>
              </p:ext>
            </p:extLst>
          </p:nvPr>
        </p:nvGraphicFramePr>
        <p:xfrm>
          <a:off x="1910080" y="2650273"/>
          <a:ext cx="7217591" cy="5094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67730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endParaRPr lang="en-GB"/>
          </a:p>
        </p:txBody>
      </p:sp>
      <p:sp>
        <p:nvSpPr>
          <p:cNvPr id="3" name="Subtitle 2"/>
          <p:cNvSpPr>
            <a:spLocks noGrp="1"/>
          </p:cNvSpPr>
          <p:nvPr>
            <p:ph type="subTitle" sz="quarter" idx="1"/>
          </p:nvPr>
        </p:nvSpPr>
        <p:spPr/>
        <p:txBody>
          <a:bodyPr/>
          <a:lstStyle/>
          <a:p>
            <a:endParaRPr lang="en-GB"/>
          </a:p>
        </p:txBody>
      </p:sp>
      <p:sp>
        <p:nvSpPr>
          <p:cNvPr id="4" name="Rectangle 3"/>
          <p:cNvSpPr/>
          <p:nvPr/>
        </p:nvSpPr>
        <p:spPr bwMode="auto">
          <a:xfrm>
            <a:off x="-269823" y="-119921"/>
            <a:ext cx="10478125" cy="7703409"/>
          </a:xfrm>
          <a:prstGeom prst="rect">
            <a:avLst/>
          </a:prstGeom>
          <a:ln>
            <a:headEnd/>
            <a:tailEnd/>
          </a:ln>
        </p:spPr>
        <p:style>
          <a:lnRef idx="2">
            <a:schemeClr val="dk1"/>
          </a:lnRef>
          <a:fillRef idx="1">
            <a:schemeClr val="lt1"/>
          </a:fillRef>
          <a:effectRef idx="0">
            <a:schemeClr val="dk1"/>
          </a:effectRef>
          <a:fontRef idx="minor">
            <a:schemeClr val="dk1"/>
          </a:fontRef>
        </p:style>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spTree>
    <p:extLst>
      <p:ext uri="{BB962C8B-B14F-4D97-AF65-F5344CB8AC3E}">
        <p14:creationId xmlns:p14="http://schemas.microsoft.com/office/powerpoint/2010/main" val="196170122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eutsche Bank 2018">
      <a:majorFont>
        <a:latin typeface="Deutsche Bank Display"/>
        <a:ea typeface="MS PGothic"/>
        <a:cs typeface=""/>
      </a:majorFont>
      <a:minorFont>
        <a:latin typeface="Deutsche Bank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1703</Words>
  <Application>Microsoft Office PowerPoint</Application>
  <PresentationFormat>Custom</PresentationFormat>
  <Paragraphs>408</Paragraphs>
  <Slides>29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MS PGothic</vt:lpstr>
      <vt:lpstr>Arial</vt:lpstr>
      <vt:lpstr>arial unicode ms</vt:lpstr>
      <vt:lpstr>Calibri</vt:lpstr>
      <vt:lpstr>Deutsche Bank Display</vt:lpstr>
      <vt:lpstr>Deutsche Bank Text</vt:lpstr>
      <vt:lpstr>Garamond</vt:lpstr>
      <vt:lpstr>Symbol</vt:lpstr>
      <vt:lpstr>Times New Roman</vt:lpstr>
      <vt:lpstr>Wingdings</vt:lpstr>
      <vt:lpstr>DB Screenshow White</vt:lpstr>
      <vt:lpstr>Group C1.1</vt:lpstr>
      <vt:lpstr>Team presentation</vt:lpstr>
      <vt:lpstr>Business Methods</vt:lpstr>
      <vt:lpstr>The Stakeholders</vt:lpstr>
      <vt:lpstr>User Stories: DB Trading Team</vt:lpstr>
      <vt:lpstr>Overview: Technologies</vt:lpstr>
      <vt:lpstr>Lessons Learned</vt:lpstr>
      <vt:lpstr>Thank you!</vt:lpstr>
      <vt:lpstr>PowerPoint Presentation</vt:lpstr>
      <vt:lpstr>Data model: Snippet</vt:lpstr>
      <vt:lpstr>Requirements for the APP</vt:lpstr>
      <vt:lpstr>Module 1: Context and Governance</vt:lpstr>
      <vt:lpstr>Module 1: Context and Governance</vt:lpstr>
      <vt:lpstr>Module 1: Context and Governance</vt:lpstr>
      <vt:lpstr>Module 2: PESTEL – Part 1</vt:lpstr>
      <vt:lpstr>Module 2: PESTEL – Part 2</vt:lpstr>
      <vt:lpstr>Module 3: Stakeholder Analysis – Diagram</vt:lpstr>
      <vt:lpstr>Module 3: Stakeholder Analysis – Part 1</vt:lpstr>
      <vt:lpstr>Module 3: Stakeholder Analysis – Part 2</vt:lpstr>
      <vt:lpstr>Module 3: Stakeholder Analysis – Part 3</vt:lpstr>
      <vt:lpstr>Module 3: Stakeholder Analysis – Part 4</vt:lpstr>
      <vt:lpstr>Module 4: Scope and Requirements</vt:lpstr>
      <vt:lpstr>Module 6a: Gantt Chart</vt:lpstr>
      <vt:lpstr>Module 6b: Network Diagram</vt:lpstr>
      <vt:lpstr>Module 7: Risk Management – Part 1</vt:lpstr>
      <vt:lpstr>Module 7: Risk Management – Part 2</vt:lpstr>
      <vt:lpstr>Module 7: Risk Management – Diagram</vt:lpstr>
      <vt:lpstr>Module 8: Communication &amp; Change Management</vt:lpstr>
      <vt:lpstr>Module 9: Project Change Management</vt:lpstr>
    </vt:vector>
  </TitlesOfParts>
  <Manager/>
  <Company>Deutsche Bank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subject/>
  <dc:creator>*</dc:creator>
  <cp:keywords>For internal use only</cp:keywords>
  <dc:description/>
  <cp:lastModifiedBy>Graduate</cp:lastModifiedBy>
  <cp:revision>676</cp:revision>
  <cp:lastPrinted>2018-07-27T08:28:00Z</cp:lastPrinted>
  <dcterms:created xsi:type="dcterms:W3CDTF">2010-05-04T10:54:25Z</dcterms:created>
  <dcterms:modified xsi:type="dcterms:W3CDTF">2018-08-16T15:55:39Z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8f77b221-bc10-4678-bb7e-3132746edd93</vt:lpwstr>
  </property>
  <property fmtid="{D5CDD505-2E9C-101B-9397-08002B2CF9AE}" pid="3" name="db.comClassification">
    <vt:lpwstr>For internal use only</vt:lpwstr>
  </property>
  <property fmtid="{D5CDD505-2E9C-101B-9397-08002B2CF9AE}" pid="4" name="aliashDocumentMarking">
    <vt:lpwstr>For internal use only</vt:lpwstr>
  </property>
</Properties>
</file>