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34" r:id="rId1"/>
  </p:sldMasterIdLst>
  <p:notesMasterIdLst>
    <p:notesMasterId r:id="rId3"/>
  </p:notesMasterIdLst>
  <p:handoutMasterIdLst>
    <p:handoutMasterId r:id="rId4"/>
  </p:handoutMasterIdLst>
  <p:sldIdLst>
    <p:sldId id="313" r:id="rId2"/>
  </p:sldIdLst>
  <p:sldSz cx="10077450" cy="7583488"/>
  <p:notesSz cx="6794500" cy="9906000"/>
  <p:defaultTextStyle>
    <a:defPPr>
      <a:defRPr lang="en-US"/>
    </a:defPPr>
    <a:lvl1pPr algn="l" defTabSz="1008063" rtl="0" fontAlgn="base">
      <a:spcBef>
        <a:spcPct val="0"/>
      </a:spcBef>
      <a:spcAft>
        <a:spcPct val="0"/>
      </a:spcAft>
      <a:defRPr sz="2000" kern="1200">
        <a:solidFill>
          <a:schemeClr val="tx1"/>
        </a:solidFill>
        <a:latin typeface="Arial" charset="0"/>
        <a:ea typeface="+mn-ea"/>
        <a:cs typeface="Arial" charset="0"/>
      </a:defRPr>
    </a:lvl1pPr>
    <a:lvl2pPr marL="503238" indent="-46038" algn="l" defTabSz="1008063" rtl="0" fontAlgn="base">
      <a:spcBef>
        <a:spcPct val="0"/>
      </a:spcBef>
      <a:spcAft>
        <a:spcPct val="0"/>
      </a:spcAft>
      <a:defRPr sz="2000" kern="1200">
        <a:solidFill>
          <a:schemeClr val="tx1"/>
        </a:solidFill>
        <a:latin typeface="Arial" charset="0"/>
        <a:ea typeface="+mn-ea"/>
        <a:cs typeface="Arial" charset="0"/>
      </a:defRPr>
    </a:lvl2pPr>
    <a:lvl3pPr marL="1008063" indent="-93663" algn="l" defTabSz="1008063" rtl="0" fontAlgn="base">
      <a:spcBef>
        <a:spcPct val="0"/>
      </a:spcBef>
      <a:spcAft>
        <a:spcPct val="0"/>
      </a:spcAft>
      <a:defRPr sz="2000" kern="1200">
        <a:solidFill>
          <a:schemeClr val="tx1"/>
        </a:solidFill>
        <a:latin typeface="Arial" charset="0"/>
        <a:ea typeface="+mn-ea"/>
        <a:cs typeface="Arial" charset="0"/>
      </a:defRPr>
    </a:lvl3pPr>
    <a:lvl4pPr marL="1512888" indent="-141288" algn="l" defTabSz="1008063" rtl="0" fontAlgn="base">
      <a:spcBef>
        <a:spcPct val="0"/>
      </a:spcBef>
      <a:spcAft>
        <a:spcPct val="0"/>
      </a:spcAft>
      <a:defRPr sz="2000" kern="1200">
        <a:solidFill>
          <a:schemeClr val="tx1"/>
        </a:solidFill>
        <a:latin typeface="Arial" charset="0"/>
        <a:ea typeface="+mn-ea"/>
        <a:cs typeface="Arial" charset="0"/>
      </a:defRPr>
    </a:lvl4pPr>
    <a:lvl5pPr marL="2017713" indent="-188913" algn="l" defTabSz="1008063"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090">
          <p15:clr>
            <a:srgbClr val="A4A3A4"/>
          </p15:clr>
        </p15:guide>
        <p15:guide id="2" orient="horz" pos="4076">
          <p15:clr>
            <a:srgbClr val="A4A3A4"/>
          </p15:clr>
        </p15:guide>
        <p15:guide id="3" orient="horz" pos="1354">
          <p15:clr>
            <a:srgbClr val="A4A3A4"/>
          </p15:clr>
        </p15:guide>
        <p15:guide id="4" orient="horz" pos="4435">
          <p15:clr>
            <a:srgbClr val="A4A3A4"/>
          </p15:clr>
        </p15:guide>
        <p15:guide id="5" orient="horz" pos="794">
          <p15:clr>
            <a:srgbClr val="A4A3A4"/>
          </p15:clr>
        </p15:guide>
        <p15:guide id="6" orient="horz" pos="341">
          <p15:clr>
            <a:srgbClr val="A4A3A4"/>
          </p15:clr>
        </p15:guide>
        <p15:guide id="7" pos="3060">
          <p15:clr>
            <a:srgbClr val="A4A3A4"/>
          </p15:clr>
        </p15:guide>
        <p15:guide id="8" pos="339">
          <p15:clr>
            <a:srgbClr val="A4A3A4"/>
          </p15:clr>
        </p15:guide>
        <p15:guide id="9" pos="3288">
          <p15:clr>
            <a:srgbClr val="A4A3A4"/>
          </p15:clr>
        </p15:guide>
        <p15:guide id="10" pos="6010">
          <p15:clr>
            <a:srgbClr val="A4A3A4"/>
          </p15:clr>
        </p15:guide>
        <p15:guide id="11" orient="horz" pos="1338">
          <p15:clr>
            <a:srgbClr val="A4A3A4"/>
          </p15:clr>
        </p15:guide>
        <p15:guide id="12" orient="horz" pos="1034">
          <p15:clr>
            <a:srgbClr val="A4A3A4"/>
          </p15:clr>
        </p15:guide>
        <p15:guide id="13" orient="horz" pos="4715">
          <p15:clr>
            <a:srgbClr val="A4A3A4"/>
          </p15:clr>
        </p15:guide>
        <p15:guide id="14" orient="horz" pos="197">
          <p15:clr>
            <a:srgbClr val="A4A3A4"/>
          </p15:clr>
        </p15:guide>
        <p15:guide id="15" pos="170">
          <p15:clr>
            <a:srgbClr val="A4A3A4"/>
          </p15:clr>
        </p15:guide>
        <p15:guide id="16" pos="6178">
          <p15:clr>
            <a:srgbClr val="A4A3A4"/>
          </p15:clr>
        </p15:guide>
        <p15:guide id="17" orient="horz" pos="4025">
          <p15:clr>
            <a:srgbClr val="A4A3A4"/>
          </p15:clr>
        </p15:guide>
        <p15:guide id="18" pos="305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96AA"/>
    <a:srgbClr val="0018A8"/>
    <a:srgbClr val="002244"/>
    <a:srgbClr val="0092D0"/>
    <a:srgbClr val="0021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654" autoAdjust="0"/>
  </p:normalViewPr>
  <p:slideViewPr>
    <p:cSldViewPr snapToGrid="0" snapToObjects="1" showGuides="1">
      <p:cViewPr varScale="1">
        <p:scale>
          <a:sx n="50" d="100"/>
          <a:sy n="50" d="100"/>
        </p:scale>
        <p:origin x="2242" y="29"/>
      </p:cViewPr>
      <p:guideLst>
        <p:guide orient="horz" pos="1090"/>
        <p:guide orient="horz" pos="4076"/>
        <p:guide orient="horz" pos="1354"/>
        <p:guide orient="horz" pos="4435"/>
        <p:guide orient="horz" pos="794"/>
        <p:guide orient="horz" pos="341"/>
        <p:guide pos="3060"/>
        <p:guide pos="339"/>
        <p:guide pos="3288"/>
        <p:guide pos="6010"/>
        <p:guide orient="horz" pos="1338"/>
        <p:guide orient="horz" pos="1034"/>
        <p:guide orient="horz" pos="4715"/>
        <p:guide orient="horz" pos="197"/>
        <p:guide pos="170"/>
        <p:guide pos="6178"/>
        <p:guide orient="horz" pos="4025"/>
        <p:guide pos="305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83" d="100"/>
          <a:sy n="83" d="100"/>
        </p:scale>
        <p:origin x="-1956" y="-90"/>
      </p:cViewPr>
      <p:guideLst>
        <p:guide orient="horz" pos="3120"/>
        <p:guide pos="2140"/>
      </p:guideLst>
    </p:cSldViewPr>
  </p:notesViewPr>
  <p:gridSpacing cx="180023" cy="180023"/>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3" name="Date Placeholder 2"/>
          <p:cNvSpPr>
            <a:spLocks noGrp="1"/>
          </p:cNvSpPr>
          <p:nvPr>
            <p:ph type="dt" sz="quarter" idx="1"/>
          </p:nvPr>
        </p:nvSpPr>
        <p:spPr>
          <a:xfrm>
            <a:off x="3848100" y="0"/>
            <a:ext cx="2944813" cy="4953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E9BAC376-ACF6-4037-8F33-4FBF19ACBAFA}" type="datetime1">
              <a:rPr lang="en-US"/>
              <a:pPr>
                <a:defRPr/>
              </a:pPr>
              <a:t>8/16/2018</a:t>
            </a:fld>
            <a:endParaRPr lang="en-GB"/>
          </a:p>
        </p:txBody>
      </p:sp>
      <p:sp>
        <p:nvSpPr>
          <p:cNvPr id="4" name="Footer Placeholder 3"/>
          <p:cNvSpPr>
            <a:spLocks noGrp="1"/>
          </p:cNvSpPr>
          <p:nvPr>
            <p:ph type="ftr" sz="quarter" idx="2"/>
          </p:nvPr>
        </p:nvSpPr>
        <p:spPr>
          <a:xfrm>
            <a:off x="0" y="9409113"/>
            <a:ext cx="2944813" cy="4953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5" name="Slide Number Placeholder 4"/>
          <p:cNvSpPr>
            <a:spLocks noGrp="1"/>
          </p:cNvSpPr>
          <p:nvPr>
            <p:ph type="sldNum" sz="quarter" idx="3"/>
          </p:nvPr>
        </p:nvSpPr>
        <p:spPr>
          <a:xfrm>
            <a:off x="3848100" y="9409113"/>
            <a:ext cx="2944813" cy="4953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9938E28-B09B-447E-BCAC-DE51036E3ED3}" type="slidenum">
              <a:rPr lang="en-GB"/>
              <a:pPr>
                <a:defRPr/>
              </a:pPr>
              <a:t>‹#›</a:t>
            </a:fld>
            <a:endParaRPr lang="en-GB"/>
          </a:p>
        </p:txBody>
      </p:sp>
    </p:spTree>
    <p:extLst>
      <p:ext uri="{BB962C8B-B14F-4D97-AF65-F5344CB8AC3E}">
        <p14:creationId xmlns:p14="http://schemas.microsoft.com/office/powerpoint/2010/main" val="2595990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3" name="Date Placeholder 2"/>
          <p:cNvSpPr>
            <a:spLocks noGrp="1"/>
          </p:cNvSpPr>
          <p:nvPr>
            <p:ph type="dt" idx="1"/>
          </p:nvPr>
        </p:nvSpPr>
        <p:spPr>
          <a:xfrm>
            <a:off x="3848100" y="0"/>
            <a:ext cx="2944813" cy="4953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43EBB1D3-38BD-4B0D-B98C-370541E46E48}" type="datetime1">
              <a:rPr lang="en-US"/>
              <a:pPr>
                <a:defRPr/>
              </a:pPr>
              <a:t>8/16/2018</a:t>
            </a:fld>
            <a:endParaRPr lang="en-GB"/>
          </a:p>
        </p:txBody>
      </p:sp>
      <p:sp>
        <p:nvSpPr>
          <p:cNvPr id="4" name="Slide Image Placeholder 3"/>
          <p:cNvSpPr>
            <a:spLocks noGrp="1" noRot="1" noChangeAspect="1"/>
          </p:cNvSpPr>
          <p:nvPr>
            <p:ph type="sldImg" idx="2"/>
          </p:nvPr>
        </p:nvSpPr>
        <p:spPr>
          <a:xfrm>
            <a:off x="930275" y="742950"/>
            <a:ext cx="4933950" cy="37147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05350"/>
            <a:ext cx="5435600" cy="44577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09113"/>
            <a:ext cx="2944813" cy="4953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7" name="Slide Number Placeholder 6"/>
          <p:cNvSpPr>
            <a:spLocks noGrp="1"/>
          </p:cNvSpPr>
          <p:nvPr>
            <p:ph type="sldNum" sz="quarter" idx="5"/>
          </p:nvPr>
        </p:nvSpPr>
        <p:spPr>
          <a:xfrm>
            <a:off x="3848100" y="9409113"/>
            <a:ext cx="2944813" cy="4953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5BDCC07-116E-44A3-8F3A-12365A52EE2D}" type="slidenum">
              <a:rPr lang="en-GB"/>
              <a:pPr>
                <a:defRPr/>
              </a:pPr>
              <a:t>‹#›</a:t>
            </a:fld>
            <a:endParaRPr lang="en-GB"/>
          </a:p>
        </p:txBody>
      </p:sp>
    </p:spTree>
    <p:extLst>
      <p:ext uri="{BB962C8B-B14F-4D97-AF65-F5344CB8AC3E}">
        <p14:creationId xmlns:p14="http://schemas.microsoft.com/office/powerpoint/2010/main" val="8723756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smtClean="0"/>
              <a:t>Agile Development Methodology was an efficient approach.</a:t>
            </a:r>
            <a:r>
              <a:rPr lang="en-US" baseline="0" dirty="0" smtClean="0"/>
              <a:t> Carried out regular stand ups and updates within the team. Worked collaboratively. </a:t>
            </a:r>
            <a:endParaRPr lang="en-US" dirty="0" smtClean="0"/>
          </a:p>
          <a:p>
            <a:pPr marL="342900" indent="-342900">
              <a:buFont typeface="Arial" panose="020B0604020202020204" pitchFamily="34" charset="0"/>
              <a:buChar char="•"/>
            </a:pPr>
            <a:r>
              <a:rPr lang="en-US" dirty="0" smtClean="0"/>
              <a:t>Time Management could have been better</a:t>
            </a:r>
            <a:r>
              <a:rPr lang="en-US" baseline="0" dirty="0" smtClean="0"/>
              <a:t> – we ran into various issues such as bugs in our code. Issue with database connection and server communication. Should have mitigated against the time delays down the line by speeding up other processes early on. </a:t>
            </a:r>
            <a:endParaRPr lang="en-US" dirty="0" smtClean="0"/>
          </a:p>
          <a:p>
            <a:pPr marL="342900" indent="-342900">
              <a:buFont typeface="Arial" panose="020B0604020202020204" pitchFamily="34" charset="0"/>
              <a:buChar char="•"/>
            </a:pPr>
            <a:r>
              <a:rPr lang="en-US" dirty="0" smtClean="0"/>
              <a:t>Role Switching was perhaps a less efficient approach however team members learned valuable skills in development &amp; business management. BA’s were</a:t>
            </a:r>
            <a:r>
              <a:rPr lang="en-US" baseline="0" dirty="0" smtClean="0"/>
              <a:t> able to learn about D3.js and data visualization using JavaScript and </a:t>
            </a:r>
            <a:r>
              <a:rPr lang="en-US" baseline="0" dirty="0" err="1" smtClean="0"/>
              <a:t>devs</a:t>
            </a:r>
            <a:r>
              <a:rPr lang="en-US" baseline="0" dirty="0" smtClean="0"/>
              <a:t> learned about business analysis. </a:t>
            </a:r>
          </a:p>
          <a:p>
            <a:pPr marL="342900" indent="-342900">
              <a:buFont typeface="Arial" panose="020B0604020202020204" pitchFamily="34" charset="0"/>
              <a:buChar char="•"/>
            </a:pPr>
            <a:r>
              <a:rPr lang="en-US" baseline="0" dirty="0" smtClean="0"/>
              <a:t>On pace to deliver the full product in 4 months!!!!!! Wow!!!!</a:t>
            </a:r>
          </a:p>
          <a:p>
            <a:pPr marL="342900" indent="-342900">
              <a:buFont typeface="Arial" panose="020B0604020202020204" pitchFamily="34" charset="0"/>
              <a:buChar char="•"/>
            </a:pPr>
            <a:r>
              <a:rPr lang="en-US" baseline="0" dirty="0" smtClean="0"/>
              <a:t>Testing and Development – could have used a more test driven approach. </a:t>
            </a:r>
          </a:p>
          <a:p>
            <a:pPr marL="342900" indent="-342900">
              <a:buFont typeface="Arial" panose="020B0604020202020204" pitchFamily="34" charset="0"/>
              <a:buChar char="•"/>
            </a:pPr>
            <a:endParaRPr lang="en-US" baseline="0"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0</a:t>
            </a:fld>
            <a:endParaRPr lang="en-GB"/>
          </a:p>
        </p:txBody>
      </p:sp>
    </p:spTree>
    <p:extLst>
      <p:ext uri="{BB962C8B-B14F-4D97-AF65-F5344CB8AC3E}">
        <p14:creationId xmlns:p14="http://schemas.microsoft.com/office/powerpoint/2010/main" val="20715476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one line subtitl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88" y="-6940"/>
            <a:ext cx="10098959" cy="7596288"/>
          </a:xfrm>
          <a:prstGeom prst="rect">
            <a:avLst/>
          </a:prstGeom>
        </p:spPr>
      </p:pic>
      <p:sp>
        <p:nvSpPr>
          <p:cNvPr id="17" name="Freeform 4"/>
          <p:cNvSpPr>
            <a:spLocks noEditPoints="1"/>
          </p:cNvSpPr>
          <p:nvPr userDrawn="1"/>
        </p:nvSpPr>
        <p:spPr bwMode="black">
          <a:xfrm>
            <a:off x="8999538" y="312738"/>
            <a:ext cx="539750" cy="53975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FFFFFF"/>
          </a:solidFill>
          <a:ln w="9525">
            <a:noFill/>
            <a:round/>
            <a:headEnd/>
            <a:tailEnd/>
          </a:ln>
        </p:spPr>
        <p:txBody>
          <a:bodyPr/>
          <a:lstStyle/>
          <a:p>
            <a:pPr>
              <a:defRPr/>
            </a:pPr>
            <a:endParaRPr lang="en-US"/>
          </a:p>
        </p:txBody>
      </p:sp>
      <p:grpSp>
        <p:nvGrpSpPr>
          <p:cNvPr id="18" name="Group 23"/>
          <p:cNvGrpSpPr>
            <a:grpSpLocks/>
          </p:cNvGrpSpPr>
          <p:nvPr userDrawn="1"/>
        </p:nvGrpSpPr>
        <p:grpSpPr bwMode="auto">
          <a:xfrm>
            <a:off x="0" y="277813"/>
            <a:ext cx="2185325" cy="446732"/>
            <a:chOff x="0" y="222355"/>
            <a:chExt cx="2183286" cy="446951"/>
          </a:xfrm>
        </p:grpSpPr>
        <p:sp>
          <p:nvSpPr>
            <p:cNvPr id="19" name="TextBox 18"/>
            <p:cNvSpPr txBox="1"/>
            <p:nvPr userDrawn="1"/>
          </p:nvSpPr>
          <p:spPr bwMode="auto">
            <a:xfrm>
              <a:off x="0" y="438361"/>
              <a:ext cx="2183286" cy="230945"/>
            </a:xfrm>
            <a:prstGeom prst="rect">
              <a:avLst/>
            </a:prstGeom>
            <a:noFill/>
          </p:spPr>
          <p:txBody>
            <a:bodyPr wrap="none" lIns="255600" tIns="0" rIns="0" bIns="0">
              <a:spAutoFit/>
            </a:bodyPr>
            <a:lstStyle/>
            <a:p>
              <a:pPr>
                <a:defRPr/>
              </a:pPr>
              <a:r>
                <a:rPr lang="en-US" sz="1500" dirty="0">
                  <a:solidFill>
                    <a:srgbClr val="FFB81C"/>
                  </a:solidFill>
                  <a:latin typeface="+mn-lt"/>
                  <a:cs typeface="Deutsche Bank Text"/>
                </a:rPr>
                <a:t>HR Graduate Training</a:t>
              </a:r>
            </a:p>
          </p:txBody>
        </p:sp>
        <p:sp>
          <p:nvSpPr>
            <p:cNvPr id="20" name="TextBox 19"/>
            <p:cNvSpPr txBox="1"/>
            <p:nvPr userDrawn="1"/>
          </p:nvSpPr>
          <p:spPr bwMode="auto">
            <a:xfrm>
              <a:off x="0" y="222355"/>
              <a:ext cx="1590998" cy="230945"/>
            </a:xfrm>
            <a:prstGeom prst="rect">
              <a:avLst/>
            </a:prstGeom>
            <a:noFill/>
          </p:spPr>
          <p:txBody>
            <a:bodyPr wrap="none" lIns="255600" tIns="0" rIns="0" bIns="0">
              <a:spAutoFit/>
            </a:bodyPr>
            <a:lstStyle/>
            <a:p>
              <a:pPr>
                <a:defRPr/>
              </a:pPr>
              <a:r>
                <a:rPr lang="en-US" sz="1500" dirty="0">
                  <a:solidFill>
                    <a:srgbClr val="FFFFFF"/>
                  </a:solidFill>
                  <a:latin typeface="+mn-lt"/>
                  <a:cs typeface="Deutsche Bank Text"/>
                </a:rPr>
                <a:t>Deutsche Bank</a:t>
              </a:r>
            </a:p>
          </p:txBody>
        </p:sp>
      </p:grpSp>
      <p:sp>
        <p:nvSpPr>
          <p:cNvPr id="4214" name="Rectangle 118"/>
          <p:cNvSpPr>
            <a:spLocks noGrp="1" noChangeArrowheads="1"/>
          </p:cNvSpPr>
          <p:nvPr>
            <p:ph type="ctrTitle" sz="quarter"/>
          </p:nvPr>
        </p:nvSpPr>
        <p:spPr>
          <a:xfrm>
            <a:off x="269875" y="2149475"/>
            <a:ext cx="8215313" cy="1001597"/>
          </a:xfrm>
        </p:spPr>
        <p:txBody>
          <a:bodyPr bIns="126000" anchor="b"/>
          <a:lstStyle>
            <a:lvl1pPr>
              <a:tabLst/>
              <a:defRPr sz="3200" b="0" baseline="0">
                <a:solidFill>
                  <a:srgbClr val="FFFFFF"/>
                </a:solidFill>
                <a:latin typeface="+mj-lt"/>
                <a:cs typeface="Deutsche Bank Display"/>
              </a:defRPr>
            </a:lvl1pPr>
          </a:lstStyle>
          <a:p>
            <a:r>
              <a:rPr lang="en-US" dirty="0"/>
              <a:t>Click to edit Master title style</a:t>
            </a:r>
          </a:p>
        </p:txBody>
      </p:sp>
      <p:sp>
        <p:nvSpPr>
          <p:cNvPr id="4215" name="Rectangle 119"/>
          <p:cNvSpPr>
            <a:spLocks noGrp="1" noChangeArrowheads="1"/>
          </p:cNvSpPr>
          <p:nvPr>
            <p:ph type="subTitle" sz="quarter" idx="1"/>
          </p:nvPr>
        </p:nvSpPr>
        <p:spPr>
          <a:xfrm>
            <a:off x="269875" y="3980517"/>
            <a:ext cx="8215313" cy="647014"/>
          </a:xfrm>
        </p:spPr>
        <p:txBody>
          <a:bodyPr bIns="277200" anchor="b">
            <a:noAutofit/>
          </a:bodyPr>
          <a:lstStyle>
            <a:lvl1pPr eaLnBrk="0" hangingPunct="0">
              <a:spcBef>
                <a:spcPct val="0"/>
              </a:spcBef>
              <a:spcAft>
                <a:spcPts val="0"/>
              </a:spcAft>
              <a:defRPr b="0" baseline="0">
                <a:solidFill>
                  <a:srgbClr val="FFFFFF"/>
                </a:solidFill>
                <a:latin typeface="+mn-lt"/>
                <a:cs typeface="Deutsche Bank Text"/>
              </a:defRPr>
            </a:lvl1pPr>
            <a:lvl2pPr marL="0" lvl="1" eaLnBrk="0" hangingPunct="0">
              <a:spcBef>
                <a:spcPct val="0"/>
              </a:spcBef>
              <a:defRPr sz="1800">
                <a:solidFill>
                  <a:schemeClr val="tx2"/>
                </a:solidFill>
              </a:defRPr>
            </a:lvl2pPr>
          </a:lstStyle>
          <a:p>
            <a:r>
              <a:rPr lang="en-US" dirty="0"/>
              <a:t>Click to edit Master subtitle style</a:t>
            </a:r>
          </a:p>
        </p:txBody>
      </p:sp>
      <p:grpSp>
        <p:nvGrpSpPr>
          <p:cNvPr id="21" name="Group 20"/>
          <p:cNvGrpSpPr>
            <a:grpSpLocks/>
          </p:cNvGrpSpPr>
          <p:nvPr userDrawn="1"/>
        </p:nvGrpSpPr>
        <p:grpSpPr bwMode="auto">
          <a:xfrm>
            <a:off x="-4325938" y="531813"/>
            <a:ext cx="4211638" cy="6689725"/>
            <a:chOff x="-4325938" y="809624"/>
            <a:chExt cx="4211638" cy="6689112"/>
          </a:xfrm>
        </p:grpSpPr>
        <p:sp>
          <p:nvSpPr>
            <p:cNvPr id="22" name="Comment 104"/>
            <p:cNvSpPr>
              <a:spLocks noChangeArrowheads="1"/>
            </p:cNvSpPr>
            <p:nvPr userDrawn="1"/>
          </p:nvSpPr>
          <p:spPr bwMode="auto">
            <a:xfrm>
              <a:off x="-4325938" y="809624"/>
              <a:ext cx="4211638" cy="6689112"/>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3613" eaLnBrk="0" hangingPunct="0">
                <a:spcBef>
                  <a:spcPct val="25000"/>
                </a:spcBef>
                <a:tabLst>
                  <a:tab pos="1524000"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3613" eaLnBrk="0" hangingPunct="0">
                <a:spcBef>
                  <a:spcPts val="1800"/>
                </a:spcBef>
                <a:spcAft>
                  <a:spcPts val="300"/>
                </a:spcAft>
                <a:tabLst>
                  <a:tab pos="1524000" algn="l"/>
                </a:tabLst>
                <a:defRPr/>
              </a:pPr>
              <a:r>
                <a:rPr lang="de-DE" sz="1100" b="1" noProof="1">
                  <a:solidFill>
                    <a:srgbClr val="D70032"/>
                  </a:solidFill>
                </a:rPr>
                <a:t>SAVE AS .PPTX ONLY</a:t>
              </a:r>
            </a:p>
            <a:p>
              <a:pPr defTabSz="963613" eaLnBrk="0" hangingPunct="0">
                <a:spcBef>
                  <a:spcPts val="1800"/>
                </a:spcBef>
                <a:spcAft>
                  <a:spcPts val="300"/>
                </a:spcAft>
                <a:tabLst>
                  <a:tab pos="1524000" algn="l"/>
                </a:tabLst>
                <a:defRPr/>
              </a:pPr>
              <a:r>
                <a:rPr lang="de-DE" sz="1100" b="1" noProof="1">
                  <a:solidFill>
                    <a:srgbClr val="001E3C"/>
                  </a:solidFill>
                </a:rPr>
                <a:t>PRINTING INSTRUCTIONS</a:t>
              </a:r>
            </a:p>
            <a:p>
              <a:pPr defTabSz="963613" eaLnBrk="0" hangingPunct="0">
                <a:spcBef>
                  <a:spcPts val="300"/>
                </a:spcBef>
                <a:spcAft>
                  <a:spcPts val="300"/>
                </a:spcAft>
                <a:tabLst>
                  <a:tab pos="1524000" algn="l"/>
                </a:tabLst>
                <a:defRPr/>
              </a:pPr>
              <a:r>
                <a:rPr lang="de-DE" sz="1000" i="1" noProof="1">
                  <a:solidFill>
                    <a:srgbClr val="001E3C"/>
                  </a:solidFill>
                </a:rPr>
                <a:t>In order to print correctly, ensure the following print settings are used:</a:t>
              </a:r>
              <a:endParaRPr lang="de-DE" sz="1000"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Color/grayscale:	</a:t>
              </a:r>
              <a:r>
                <a:rPr lang="de-DE" sz="1000" b="1" noProof="1">
                  <a:solidFill>
                    <a:srgbClr val="001E3C"/>
                  </a:solidFill>
                </a:rPr>
                <a:t>Color </a:t>
              </a:r>
              <a:r>
                <a:rPr lang="de-DE" sz="1000" noProof="1">
                  <a:solidFill>
                    <a:srgbClr val="001E3C"/>
                  </a:solidFill>
                </a:rPr>
                <a:t>(regardless of printing in b/w)</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Scale to </a:t>
              </a:r>
              <a:r>
                <a:rPr lang="de-DE" sz="1000" u="sng" noProof="1">
                  <a:solidFill>
                    <a:srgbClr val="001E3C"/>
                  </a:solidFill>
                </a:rPr>
                <a:t>f</a:t>
              </a:r>
              <a:r>
                <a:rPr lang="de-DE" sz="1000" noProof="1">
                  <a:solidFill>
                    <a:srgbClr val="001E3C"/>
                  </a:solidFill>
                </a:rPr>
                <a:t>it paper:	</a:t>
              </a:r>
              <a:r>
                <a:rPr lang="de-DE" sz="1000" b="1" noProof="1">
                  <a:solidFill>
                    <a:srgbClr val="001E3C"/>
                  </a:solidFill>
                </a:rPr>
                <a:t>ON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Print </a:t>
              </a:r>
              <a:r>
                <a:rPr lang="de-DE" sz="1000" u="sng" noProof="1">
                  <a:solidFill>
                    <a:srgbClr val="001E3C"/>
                  </a:solidFill>
                </a:rPr>
                <a:t>h</a:t>
              </a:r>
              <a:r>
                <a:rPr lang="de-DE" sz="1000" noProof="1">
                  <a:solidFill>
                    <a:srgbClr val="001E3C"/>
                  </a:solidFill>
                </a:rPr>
                <a:t>idden slides:	</a:t>
              </a:r>
              <a:r>
                <a:rPr lang="de-DE" sz="1000" b="1" noProof="1">
                  <a:solidFill>
                    <a:srgbClr val="001E3C"/>
                  </a:solidFill>
                </a:rPr>
                <a:t>OFF</a:t>
              </a: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spcBef>
                  <a:spcPts val="1800"/>
                </a:spcBef>
                <a:spcAft>
                  <a:spcPts val="300"/>
                </a:spcAft>
                <a:tabLst>
                  <a:tab pos="1524000" algn="l"/>
                </a:tabLst>
                <a:defRPr/>
              </a:pPr>
              <a:r>
                <a:rPr lang="de-DE" sz="1100" b="1" noProof="1">
                  <a:solidFill>
                    <a:srgbClr val="001E3C"/>
                  </a:solidFill>
                </a:rPr>
                <a:t>WORKING WITH CHARTS:  BEST PRACTICE</a:t>
              </a:r>
            </a:p>
            <a:p>
              <a:pPr defTabSz="963613" eaLnBrk="0" hangingPunct="0">
                <a:spcBef>
                  <a:spcPts val="300"/>
                </a:spcBef>
                <a:spcAft>
                  <a:spcPts val="300"/>
                </a:spcAft>
                <a:tabLst>
                  <a:tab pos="1524000" algn="l"/>
                </a:tabLst>
                <a:defRPr/>
              </a:pPr>
              <a:r>
                <a:rPr lang="de-DE" sz="1000" i="1" noProof="1">
                  <a:solidFill>
                    <a:srgbClr val="001E3C"/>
                  </a:solidFill>
                </a:rPr>
                <a:t>Charts should use MS Graph.  Note there are still printing issues when trying to print in greyscale.  The best way to work with charts is:</a:t>
              </a:r>
              <a:endParaRPr lang="de-DE" sz="1000" b="1"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MS graph objects off the edge of the slide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Open charts by right-clicking on the MS Graph object and select:</a:t>
              </a:r>
              <a:br>
                <a:rPr lang="de-DE" sz="1000" noProof="1">
                  <a:solidFill>
                    <a:srgbClr val="001E3C"/>
                  </a:solidFill>
                </a:rPr>
              </a:br>
              <a:r>
                <a:rPr lang="de-DE" sz="1000" b="1" i="1" noProof="1">
                  <a:solidFill>
                    <a:srgbClr val="001E3C"/>
                  </a:solidFill>
                </a:rPr>
                <a:t>Chart Object &gt; Open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Make required edits</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the MS Graph object and paste as a picture :</a:t>
              </a:r>
              <a:br>
                <a:rPr lang="de-DE" sz="1000" noProof="1">
                  <a:solidFill>
                    <a:srgbClr val="001E3C"/>
                  </a:solidFill>
                </a:rPr>
              </a:br>
              <a:r>
                <a:rPr lang="de-DE" sz="1000" b="1" i="1" noProof="1">
                  <a:solidFill>
                    <a:srgbClr val="001E3C"/>
                  </a:solidFill>
                </a:rPr>
                <a:t>Home &gt; Clipboard &gt; Paste &gt; Paste  Special &gt; Picture (Enhanced metafile)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Position the chart on the slide and ungroup  (</a:t>
              </a:r>
              <a:r>
                <a:rPr lang="de-DE" sz="1000" b="1" i="1" noProof="1">
                  <a:solidFill>
                    <a:srgbClr val="001E3C"/>
                  </a:solidFill>
                </a:rPr>
                <a:t>Ctrl + Shift + G</a:t>
              </a:r>
              <a:r>
                <a:rPr lang="de-DE" sz="1000" noProof="1">
                  <a:solidFill>
                    <a:srgbClr val="001E3C"/>
                  </a:solidFill>
                </a:rPr>
                <a:t>).  This enables printing in greyscale</a:t>
              </a:r>
            </a:p>
            <a:p>
              <a:pPr defTabSz="963613" eaLnBrk="0" hangingPunct="0">
                <a:spcBef>
                  <a:spcPts val="1800"/>
                </a:spcBef>
                <a:spcAft>
                  <a:spcPts val="300"/>
                </a:spcAft>
                <a:buFont typeface="Arial" charset="0"/>
                <a:buNone/>
                <a:tabLst>
                  <a:tab pos="1524000" algn="l"/>
                </a:tabLst>
                <a:defRPr/>
              </a:pPr>
              <a:r>
                <a:rPr lang="de-DE" sz="1100" b="1" noProof="1">
                  <a:solidFill>
                    <a:srgbClr val="001E3C"/>
                  </a:solidFill>
                </a:rPr>
                <a:t>DISCLAIMER</a:t>
              </a:r>
            </a:p>
            <a:p>
              <a:pPr defTabSz="963613" eaLnBrk="0" hangingPunct="0">
                <a:spcBef>
                  <a:spcPts val="300"/>
                </a:spcBef>
                <a:spcAft>
                  <a:spcPts val="300"/>
                </a:spcAft>
                <a:buFont typeface="Arial" charset="0"/>
                <a:buNone/>
                <a:tabLst>
                  <a:tab pos="1524000" algn="l"/>
                </a:tabLst>
                <a:defRPr/>
              </a:pPr>
              <a:r>
                <a:rPr lang="de-DE" sz="1000" i="1" noProof="1">
                  <a:solidFill>
                    <a:srgbClr val="001E3C"/>
                  </a:solidFill>
                </a:rPr>
                <a:t>A disclaimer is not usually required for screenshows.  However, it may be required depending on the presentation's contents/use.  Users should consult Legal/Compliance as required.</a:t>
              </a:r>
            </a:p>
          </p:txBody>
        </p:sp>
        <p:pic>
          <p:nvPicPr>
            <p:cNvPr id="23" name="Picture 1"/>
            <p:cNvPicPr>
              <a:picLocks noChangeAspect="1" noChangeArrowheads="1"/>
            </p:cNvPicPr>
            <p:nvPr userDrawn="1"/>
          </p:nvPicPr>
          <p:blipFill>
            <a:blip r:embed="rId3" cstate="print"/>
            <a:srcRect/>
            <a:stretch>
              <a:fillRect/>
            </a:stretch>
          </p:blipFill>
          <p:spPr bwMode="auto">
            <a:xfrm>
              <a:off x="-3918230" y="2941753"/>
              <a:ext cx="3382505" cy="1310476"/>
            </a:xfrm>
            <a:prstGeom prst="rect">
              <a:avLst/>
            </a:prstGeom>
            <a:noFill/>
            <a:ln w="9525">
              <a:noFill/>
              <a:miter lim="800000"/>
              <a:headEnd/>
              <a:tailEnd/>
            </a:ln>
          </p:spPr>
        </p:pic>
      </p:grpSp>
      <p:sp>
        <p:nvSpPr>
          <p:cNvPr id="2" name="fc" descr="For internal use only"/>
          <p:cNvSpPr txBox="1"/>
          <p:nvPr userDrawn="1"/>
        </p:nvSpPr>
        <p:spPr bwMode="ltGray">
          <a:xfrm>
            <a:off x="0" y="7390447"/>
            <a:ext cx="10077450" cy="232705"/>
          </a:xfrm>
          <a:prstGeom prst="rect">
            <a:avLst/>
          </a:prstGeom>
          <a:noFill/>
          <a:ln w="6350">
            <a:noFill/>
            <a:miter lim="800000"/>
            <a:headEnd/>
            <a:tailEnd/>
          </a:ln>
        </p:spPr>
        <p:txBody>
          <a:bodyPr vert="horz" wrap="square" lIns="100913" tIns="50457" rIns="100913" bIns="50457" rtlCol="0" anchor="t" anchorCtr="0">
            <a:spAutoFit/>
          </a:bodyPr>
          <a:lstStyle/>
          <a:p>
            <a:pPr algn="ctr" eaLnBrk="0" hangingPunct="0"/>
            <a:r>
              <a:rPr lang="en-GB" sz="850" b="0" i="0" u="none" baseline="0">
                <a:solidFill>
                  <a:srgbClr val="000000"/>
                </a:solidFill>
                <a:latin typeface="arial unicode ms" panose="020B0604020202020204" pitchFamily="34" charset="-128"/>
              </a:rPr>
              <a:t>For internal use only</a:t>
            </a:r>
            <a:endParaRPr lang="en-GB" sz="850" b="0" i="0" u="none" baseline="0" dirty="0" err="1">
              <a:solidFill>
                <a:srgbClr val="000000"/>
              </a:solidFill>
              <a:latin typeface="arial unicode ms" panose="020B0604020202020204" pitchFamily="34" charset="-128"/>
            </a:endParaRPr>
          </a:p>
        </p:txBody>
      </p:sp>
    </p:spTree>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two line subtitl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88" y="-6940"/>
            <a:ext cx="10098959" cy="7596288"/>
          </a:xfrm>
          <a:prstGeom prst="rect">
            <a:avLst/>
          </a:prstGeom>
        </p:spPr>
      </p:pic>
      <p:sp>
        <p:nvSpPr>
          <p:cNvPr id="4214" name="Rectangle 118"/>
          <p:cNvSpPr>
            <a:spLocks noGrp="1" noChangeArrowheads="1"/>
          </p:cNvSpPr>
          <p:nvPr>
            <p:ph type="ctrTitle" sz="quarter"/>
          </p:nvPr>
        </p:nvSpPr>
        <p:spPr>
          <a:xfrm>
            <a:off x="269875" y="2149475"/>
            <a:ext cx="8215322" cy="1001597"/>
          </a:xfrm>
          <a:noFill/>
          <a:ln w="9525" algn="ctr">
            <a:noFill/>
            <a:miter lim="800000"/>
            <a:headEnd/>
            <a:tailEnd/>
          </a:ln>
        </p:spPr>
        <p:txBody>
          <a:bodyPr rIns="0" bIns="126000" anchor="b">
            <a:noAutofit/>
          </a:bodyPr>
          <a:lstStyle>
            <a:lvl1pPr algn="l" rtl="0" eaLnBrk="1" fontAlgn="base" hangingPunct="1">
              <a:lnSpc>
                <a:spcPct val="90000"/>
              </a:lnSpc>
              <a:spcBef>
                <a:spcPct val="0"/>
              </a:spcBef>
              <a:spcAft>
                <a:spcPct val="0"/>
              </a:spcAft>
              <a:tabLst/>
              <a:defRPr lang="en-GB" sz="3200" b="0" baseline="0" dirty="0">
                <a:solidFill>
                  <a:srgbClr val="FFFFFF"/>
                </a:solidFill>
                <a:latin typeface="+mj-lt"/>
                <a:ea typeface="ＭＳ Ｐゴシック" pitchFamily="34" charset="-128"/>
                <a:cs typeface="Deutsche Bank Display"/>
              </a:defRPr>
            </a:lvl1pPr>
          </a:lstStyle>
          <a:p>
            <a:r>
              <a:rPr lang="en-US" dirty="0"/>
              <a:t>Click to edit Master title style</a:t>
            </a:r>
          </a:p>
        </p:txBody>
      </p:sp>
      <p:sp>
        <p:nvSpPr>
          <p:cNvPr id="4215" name="Rectangle 119"/>
          <p:cNvSpPr>
            <a:spLocks noGrp="1" noChangeArrowheads="1"/>
          </p:cNvSpPr>
          <p:nvPr>
            <p:ph type="subTitle" sz="quarter" idx="1"/>
          </p:nvPr>
        </p:nvSpPr>
        <p:spPr>
          <a:xfrm>
            <a:off x="269876" y="3151070"/>
            <a:ext cx="8215322" cy="982800"/>
          </a:xfrm>
          <a:noFill/>
          <a:ln w="9525" algn="ctr">
            <a:noFill/>
            <a:miter lim="800000"/>
            <a:headEnd/>
            <a:tailEnd/>
          </a:ln>
        </p:spPr>
        <p:txBody>
          <a:bodyPr bIns="277200" anchor="b">
            <a:noAutofit/>
          </a:bodyPr>
          <a:lstStyle>
            <a:lvl1pPr marL="0" indent="0" algn="l" rtl="0" eaLnBrk="0" fontAlgn="base" hangingPunct="0">
              <a:spcBef>
                <a:spcPct val="0"/>
              </a:spcBef>
              <a:spcAft>
                <a:spcPts val="0"/>
              </a:spcAft>
              <a:defRPr lang="en-US" sz="2200" b="0" kern="1200" baseline="0" noProof="0" dirty="0" smtClean="0">
                <a:solidFill>
                  <a:srgbClr val="FFFFFF"/>
                </a:solidFill>
                <a:latin typeface="+mn-lt"/>
                <a:ea typeface="+mn-ea"/>
                <a:cs typeface="Deutsche Bank Text"/>
              </a:defRPr>
            </a:lvl1pPr>
            <a:lvl2pPr marL="0" lvl="1" eaLnBrk="0" hangingPunct="0">
              <a:spcBef>
                <a:spcPct val="0"/>
              </a:spcBef>
              <a:defRPr sz="1800">
                <a:solidFill>
                  <a:schemeClr val="tx2"/>
                </a:solidFill>
              </a:defRPr>
            </a:lvl2pPr>
          </a:lstStyle>
          <a:p>
            <a:pPr lvl="0"/>
            <a:r>
              <a:rPr lang="en-US" dirty="0"/>
              <a:t>Click to edit Master subtitle style</a:t>
            </a:r>
          </a:p>
        </p:txBody>
      </p:sp>
      <p:grpSp>
        <p:nvGrpSpPr>
          <p:cNvPr id="21" name="Group 20"/>
          <p:cNvGrpSpPr>
            <a:grpSpLocks/>
          </p:cNvGrpSpPr>
          <p:nvPr userDrawn="1"/>
        </p:nvGrpSpPr>
        <p:grpSpPr bwMode="auto">
          <a:xfrm>
            <a:off x="-4325938" y="531813"/>
            <a:ext cx="4211638" cy="6689725"/>
            <a:chOff x="-4325938" y="809624"/>
            <a:chExt cx="4211638" cy="6689112"/>
          </a:xfrm>
        </p:grpSpPr>
        <p:sp>
          <p:nvSpPr>
            <p:cNvPr id="22" name="Comment 104"/>
            <p:cNvSpPr>
              <a:spLocks noChangeArrowheads="1"/>
            </p:cNvSpPr>
            <p:nvPr userDrawn="1"/>
          </p:nvSpPr>
          <p:spPr bwMode="auto">
            <a:xfrm>
              <a:off x="-4325938" y="809624"/>
              <a:ext cx="4211638" cy="6689112"/>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3613" eaLnBrk="0" hangingPunct="0">
                <a:spcBef>
                  <a:spcPct val="25000"/>
                </a:spcBef>
                <a:tabLst>
                  <a:tab pos="1524000"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3613" eaLnBrk="0" hangingPunct="0">
                <a:spcBef>
                  <a:spcPts val="1800"/>
                </a:spcBef>
                <a:spcAft>
                  <a:spcPts val="300"/>
                </a:spcAft>
                <a:tabLst>
                  <a:tab pos="1524000" algn="l"/>
                </a:tabLst>
                <a:defRPr/>
              </a:pPr>
              <a:r>
                <a:rPr lang="de-DE" sz="1100" b="1" noProof="1">
                  <a:solidFill>
                    <a:srgbClr val="D70032"/>
                  </a:solidFill>
                </a:rPr>
                <a:t>SAVE AS .PPTX ONLY</a:t>
              </a:r>
            </a:p>
            <a:p>
              <a:pPr defTabSz="963613" eaLnBrk="0" hangingPunct="0">
                <a:spcBef>
                  <a:spcPts val="1800"/>
                </a:spcBef>
                <a:spcAft>
                  <a:spcPts val="300"/>
                </a:spcAft>
                <a:tabLst>
                  <a:tab pos="1524000" algn="l"/>
                </a:tabLst>
                <a:defRPr/>
              </a:pPr>
              <a:r>
                <a:rPr lang="de-DE" sz="1100" b="1" noProof="1">
                  <a:solidFill>
                    <a:srgbClr val="001E3C"/>
                  </a:solidFill>
                </a:rPr>
                <a:t>PRINTING INSTRUCTIONS</a:t>
              </a:r>
            </a:p>
            <a:p>
              <a:pPr defTabSz="963613" eaLnBrk="0" hangingPunct="0">
                <a:spcBef>
                  <a:spcPts val="300"/>
                </a:spcBef>
                <a:spcAft>
                  <a:spcPts val="300"/>
                </a:spcAft>
                <a:tabLst>
                  <a:tab pos="1524000" algn="l"/>
                </a:tabLst>
                <a:defRPr/>
              </a:pPr>
              <a:r>
                <a:rPr lang="de-DE" sz="1000" i="1" noProof="1">
                  <a:solidFill>
                    <a:srgbClr val="001E3C"/>
                  </a:solidFill>
                </a:rPr>
                <a:t>In order to print correctly, ensure the following print settings are used:</a:t>
              </a:r>
              <a:endParaRPr lang="de-DE" sz="1000"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Color/grayscale:	</a:t>
              </a:r>
              <a:r>
                <a:rPr lang="de-DE" sz="1000" b="1" noProof="1">
                  <a:solidFill>
                    <a:srgbClr val="001E3C"/>
                  </a:solidFill>
                </a:rPr>
                <a:t>Color </a:t>
              </a:r>
              <a:r>
                <a:rPr lang="de-DE" sz="1000" noProof="1">
                  <a:solidFill>
                    <a:srgbClr val="001E3C"/>
                  </a:solidFill>
                </a:rPr>
                <a:t>(regardless of printing in b/w)</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Scale to </a:t>
              </a:r>
              <a:r>
                <a:rPr lang="de-DE" sz="1000" u="sng" noProof="1">
                  <a:solidFill>
                    <a:srgbClr val="001E3C"/>
                  </a:solidFill>
                </a:rPr>
                <a:t>f</a:t>
              </a:r>
              <a:r>
                <a:rPr lang="de-DE" sz="1000" noProof="1">
                  <a:solidFill>
                    <a:srgbClr val="001E3C"/>
                  </a:solidFill>
                </a:rPr>
                <a:t>it paper:	</a:t>
              </a:r>
              <a:r>
                <a:rPr lang="de-DE" sz="1000" b="1" noProof="1">
                  <a:solidFill>
                    <a:srgbClr val="001E3C"/>
                  </a:solidFill>
                </a:rPr>
                <a:t>ON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Print </a:t>
              </a:r>
              <a:r>
                <a:rPr lang="de-DE" sz="1000" u="sng" noProof="1">
                  <a:solidFill>
                    <a:srgbClr val="001E3C"/>
                  </a:solidFill>
                </a:rPr>
                <a:t>h</a:t>
              </a:r>
              <a:r>
                <a:rPr lang="de-DE" sz="1000" noProof="1">
                  <a:solidFill>
                    <a:srgbClr val="001E3C"/>
                  </a:solidFill>
                </a:rPr>
                <a:t>idden slides:	</a:t>
              </a:r>
              <a:r>
                <a:rPr lang="de-DE" sz="1000" b="1" noProof="1">
                  <a:solidFill>
                    <a:srgbClr val="001E3C"/>
                  </a:solidFill>
                </a:rPr>
                <a:t>OFF</a:t>
              </a: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spcBef>
                  <a:spcPts val="1800"/>
                </a:spcBef>
                <a:spcAft>
                  <a:spcPts val="300"/>
                </a:spcAft>
                <a:tabLst>
                  <a:tab pos="1524000" algn="l"/>
                </a:tabLst>
                <a:defRPr/>
              </a:pPr>
              <a:r>
                <a:rPr lang="de-DE" sz="1100" b="1" noProof="1">
                  <a:solidFill>
                    <a:srgbClr val="001E3C"/>
                  </a:solidFill>
                </a:rPr>
                <a:t>WORKING WITH CHARTS:  BEST PRACTICE</a:t>
              </a:r>
            </a:p>
            <a:p>
              <a:pPr defTabSz="963613" eaLnBrk="0" hangingPunct="0">
                <a:spcBef>
                  <a:spcPts val="300"/>
                </a:spcBef>
                <a:spcAft>
                  <a:spcPts val="300"/>
                </a:spcAft>
                <a:tabLst>
                  <a:tab pos="1524000" algn="l"/>
                </a:tabLst>
                <a:defRPr/>
              </a:pPr>
              <a:r>
                <a:rPr lang="de-DE" sz="1000" i="1" noProof="1">
                  <a:solidFill>
                    <a:srgbClr val="001E3C"/>
                  </a:solidFill>
                </a:rPr>
                <a:t>Charts should use MS Graph.  Note there are still printing issues when trying to print in greyscale.  The best way to work with charts is:</a:t>
              </a:r>
              <a:endParaRPr lang="de-DE" sz="1000" b="1"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MS graph objects off the edge of the slide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Open charts by right-clicking on the MS Graph object and select:</a:t>
              </a:r>
              <a:br>
                <a:rPr lang="de-DE" sz="1000" noProof="1">
                  <a:solidFill>
                    <a:srgbClr val="001E3C"/>
                  </a:solidFill>
                </a:rPr>
              </a:br>
              <a:r>
                <a:rPr lang="de-DE" sz="1000" b="1" i="1" noProof="1">
                  <a:solidFill>
                    <a:srgbClr val="001E3C"/>
                  </a:solidFill>
                </a:rPr>
                <a:t>Chart Object &gt; Open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Make required edits</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the MS Graph object and paste as a picture :</a:t>
              </a:r>
              <a:br>
                <a:rPr lang="de-DE" sz="1000" noProof="1">
                  <a:solidFill>
                    <a:srgbClr val="001E3C"/>
                  </a:solidFill>
                </a:rPr>
              </a:br>
              <a:r>
                <a:rPr lang="de-DE" sz="1000" b="1" i="1" noProof="1">
                  <a:solidFill>
                    <a:srgbClr val="001E3C"/>
                  </a:solidFill>
                </a:rPr>
                <a:t>Home &gt; Clipboard &gt; Paste &gt; Paste  Special &gt; Picture (Enhanced metafile)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Position the chart on the slide and ungroup  (</a:t>
              </a:r>
              <a:r>
                <a:rPr lang="de-DE" sz="1000" b="1" i="1" noProof="1">
                  <a:solidFill>
                    <a:srgbClr val="001E3C"/>
                  </a:solidFill>
                </a:rPr>
                <a:t>Ctrl + Shift + G</a:t>
              </a:r>
              <a:r>
                <a:rPr lang="de-DE" sz="1000" noProof="1">
                  <a:solidFill>
                    <a:srgbClr val="001E3C"/>
                  </a:solidFill>
                </a:rPr>
                <a:t>).  This enables printing in greyscale</a:t>
              </a:r>
            </a:p>
            <a:p>
              <a:pPr defTabSz="963613" eaLnBrk="0" hangingPunct="0">
                <a:spcBef>
                  <a:spcPts val="1800"/>
                </a:spcBef>
                <a:spcAft>
                  <a:spcPts val="300"/>
                </a:spcAft>
                <a:buFont typeface="Arial" charset="0"/>
                <a:buNone/>
                <a:tabLst>
                  <a:tab pos="1524000" algn="l"/>
                </a:tabLst>
                <a:defRPr/>
              </a:pPr>
              <a:r>
                <a:rPr lang="de-DE" sz="1100" b="1" noProof="1">
                  <a:solidFill>
                    <a:srgbClr val="001E3C"/>
                  </a:solidFill>
                </a:rPr>
                <a:t>DISCLAIMER</a:t>
              </a:r>
            </a:p>
            <a:p>
              <a:pPr defTabSz="963613" eaLnBrk="0" hangingPunct="0">
                <a:spcBef>
                  <a:spcPts val="300"/>
                </a:spcBef>
                <a:spcAft>
                  <a:spcPts val="300"/>
                </a:spcAft>
                <a:buFont typeface="Arial" charset="0"/>
                <a:buNone/>
                <a:tabLst>
                  <a:tab pos="1524000" algn="l"/>
                </a:tabLst>
                <a:defRPr/>
              </a:pPr>
              <a:r>
                <a:rPr lang="de-DE" sz="1000" i="1" noProof="1">
                  <a:solidFill>
                    <a:srgbClr val="001E3C"/>
                  </a:solidFill>
                </a:rPr>
                <a:t>A disclaimer is not usually required for screenshows.  However, it may be required depending on the presentation's contents/use.  Users should consult Legal/Compliance as required.</a:t>
              </a:r>
            </a:p>
          </p:txBody>
        </p:sp>
        <p:pic>
          <p:nvPicPr>
            <p:cNvPr id="23" name="Picture 1"/>
            <p:cNvPicPr>
              <a:picLocks noChangeAspect="1" noChangeArrowheads="1"/>
            </p:cNvPicPr>
            <p:nvPr userDrawn="1"/>
          </p:nvPicPr>
          <p:blipFill>
            <a:blip r:embed="rId3" cstate="print"/>
            <a:srcRect/>
            <a:stretch>
              <a:fillRect/>
            </a:stretch>
          </p:blipFill>
          <p:spPr bwMode="auto">
            <a:xfrm>
              <a:off x="-3918230" y="2941753"/>
              <a:ext cx="3382505" cy="1310476"/>
            </a:xfrm>
            <a:prstGeom prst="rect">
              <a:avLst/>
            </a:prstGeom>
            <a:noFill/>
            <a:ln w="9525">
              <a:noFill/>
              <a:miter lim="800000"/>
              <a:headEnd/>
              <a:tailEnd/>
            </a:ln>
          </p:spPr>
        </p:pic>
      </p:grpSp>
      <p:sp>
        <p:nvSpPr>
          <p:cNvPr id="12" name="Freeform 4"/>
          <p:cNvSpPr>
            <a:spLocks noEditPoints="1"/>
          </p:cNvSpPr>
          <p:nvPr userDrawn="1"/>
        </p:nvSpPr>
        <p:spPr bwMode="black">
          <a:xfrm>
            <a:off x="8999538" y="312738"/>
            <a:ext cx="539750" cy="53975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FFFFFF"/>
          </a:solidFill>
          <a:ln w="9525">
            <a:noFill/>
            <a:round/>
            <a:headEnd/>
            <a:tailEnd/>
          </a:ln>
        </p:spPr>
        <p:txBody>
          <a:bodyPr/>
          <a:lstStyle/>
          <a:p>
            <a:pPr>
              <a:defRPr/>
            </a:pPr>
            <a:endParaRPr lang="en-US"/>
          </a:p>
        </p:txBody>
      </p:sp>
      <p:grpSp>
        <p:nvGrpSpPr>
          <p:cNvPr id="13" name="Group 23"/>
          <p:cNvGrpSpPr>
            <a:grpSpLocks/>
          </p:cNvGrpSpPr>
          <p:nvPr userDrawn="1"/>
        </p:nvGrpSpPr>
        <p:grpSpPr bwMode="auto">
          <a:xfrm>
            <a:off x="0" y="277813"/>
            <a:ext cx="2185325" cy="446732"/>
            <a:chOff x="0" y="222355"/>
            <a:chExt cx="2183286" cy="446951"/>
          </a:xfrm>
        </p:grpSpPr>
        <p:sp>
          <p:nvSpPr>
            <p:cNvPr id="14" name="TextBox 13"/>
            <p:cNvSpPr txBox="1"/>
            <p:nvPr userDrawn="1"/>
          </p:nvSpPr>
          <p:spPr bwMode="auto">
            <a:xfrm>
              <a:off x="0" y="438361"/>
              <a:ext cx="2183286" cy="230945"/>
            </a:xfrm>
            <a:prstGeom prst="rect">
              <a:avLst/>
            </a:prstGeom>
            <a:noFill/>
          </p:spPr>
          <p:txBody>
            <a:bodyPr wrap="none" lIns="255600" tIns="0" rIns="0" bIns="0">
              <a:spAutoFit/>
            </a:bodyPr>
            <a:lstStyle/>
            <a:p>
              <a:pPr>
                <a:defRPr/>
              </a:pPr>
              <a:r>
                <a:rPr lang="en-US" sz="1500" dirty="0">
                  <a:solidFill>
                    <a:srgbClr val="FFB81C"/>
                  </a:solidFill>
                  <a:latin typeface="Deutsche Bank Text"/>
                  <a:cs typeface="Deutsche Bank Text"/>
                </a:rPr>
                <a:t>HR Graduate Training</a:t>
              </a:r>
            </a:p>
          </p:txBody>
        </p:sp>
        <p:sp>
          <p:nvSpPr>
            <p:cNvPr id="15" name="TextBox 14"/>
            <p:cNvSpPr txBox="1"/>
            <p:nvPr userDrawn="1"/>
          </p:nvSpPr>
          <p:spPr bwMode="auto">
            <a:xfrm>
              <a:off x="0" y="222355"/>
              <a:ext cx="1590998" cy="230945"/>
            </a:xfrm>
            <a:prstGeom prst="rect">
              <a:avLst/>
            </a:prstGeom>
            <a:noFill/>
          </p:spPr>
          <p:txBody>
            <a:bodyPr wrap="none" lIns="255600" tIns="0" rIns="0" bIns="0">
              <a:spAutoFit/>
            </a:bodyPr>
            <a:lstStyle/>
            <a:p>
              <a:pPr>
                <a:defRPr/>
              </a:pPr>
              <a:r>
                <a:rPr lang="en-US" sz="1500" dirty="0">
                  <a:solidFill>
                    <a:srgbClr val="FFFFFF"/>
                  </a:solidFill>
                  <a:latin typeface="Deutsche Bank Text"/>
                  <a:cs typeface="Deutsche Bank Text"/>
                </a:rPr>
                <a:t>Deutsche Bank</a:t>
              </a:r>
            </a:p>
          </p:txBody>
        </p:sp>
      </p:grpSp>
    </p:spTree>
  </p:cSld>
  <p:clrMapOvr>
    <a:overrideClrMapping bg1="dk2" tx1="lt1" bg2="dk1" tx2="lt2" accent1="accent1" accent2="accent2" accent3="accent3" accent4="accent4" accent5="accent5" accent6="accent6" hlink="hlink" folHlink="folHlink"/>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ne Content - content area only">
    <p:spTree>
      <p:nvGrpSpPr>
        <p:cNvPr id="1" name=""/>
        <p:cNvGrpSpPr/>
        <p:nvPr/>
      </p:nvGrpSpPr>
      <p:grpSpPr>
        <a:xfrm>
          <a:off x="0" y="0"/>
          <a:ext cx="0" cy="0"/>
          <a:chOff x="0" y="0"/>
          <a:chExt cx="0" cy="0"/>
        </a:xfrm>
      </p:grpSpPr>
      <p:sp>
        <p:nvSpPr>
          <p:cNvPr id="13" name="Content Placeholder 12"/>
          <p:cNvSpPr>
            <a:spLocks noGrp="1"/>
          </p:cNvSpPr>
          <p:nvPr>
            <p:ph sz="quarter" idx="17"/>
          </p:nvPr>
        </p:nvSpPr>
        <p:spPr>
          <a:xfrm>
            <a:off x="269875" y="1641475"/>
            <a:ext cx="9537700" cy="4741200"/>
          </a:xfrm>
        </p:spPr>
        <p:txBody>
          <a:bodyPr/>
          <a:lstStyle>
            <a:lvl1pPr marL="0" indent="0">
              <a:defRPr baseline="0">
                <a:solidFill>
                  <a:srgbClr val="0092D0"/>
                </a:solidFill>
                <a:latin typeface="+mn-lt"/>
                <a:cs typeface="Deutsche Bank Text"/>
              </a:defRPr>
            </a:lvl1pPr>
            <a:lvl2pPr>
              <a:defRPr baseline="0">
                <a:latin typeface="+mn-lt"/>
                <a:cs typeface="Deutsche Bank Text"/>
              </a:defRPr>
            </a:lvl2pPr>
            <a:lvl3pPr>
              <a:defRPr baseline="0">
                <a:latin typeface="+mn-lt"/>
                <a:cs typeface="Deutsche Bank Text"/>
              </a:defRPr>
            </a:lvl3pPr>
            <a:lvl4pPr>
              <a:defRPr baseline="0">
                <a:latin typeface="+mn-lt"/>
                <a:cs typeface="Deutsche Bank Text"/>
              </a:defRPr>
            </a:lvl4pPr>
            <a:lvl5pPr>
              <a:defRPr baseline="0">
                <a:latin typeface="+mn-lt"/>
                <a:cs typeface="Deutsche Bank Tex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Rectangle 2"/>
          <p:cNvSpPr>
            <a:spLocks noGrp="1" noChangeArrowheads="1"/>
          </p:cNvSpPr>
          <p:nvPr>
            <p:ph type="title"/>
          </p:nvPr>
        </p:nvSpPr>
        <p:spPr bwMode="auto">
          <a:xfrm>
            <a:off x="269875" y="321438"/>
            <a:ext cx="9537700" cy="756475"/>
          </a:xfrm>
          <a:prstGeom prst="rect">
            <a:avLst/>
          </a:prstGeom>
          <a:noFill/>
          <a:ln w="9525">
            <a:noFill/>
            <a:miter lim="800000"/>
            <a:headEnd/>
            <a:tailEnd/>
          </a:ln>
        </p:spPr>
        <p:txBody>
          <a:bodyPr/>
          <a:lstStyle>
            <a:lvl1pPr>
              <a:tabLst/>
              <a:defRPr lang="en-US" sz="2600" kern="1200" noProof="0" smtClean="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4"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p>
        </p:txBody>
      </p:sp>
      <p:sp>
        <p:nvSpPr>
          <p:cNvPr id="5"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Deutsche Bank Display"/>
                <a:cs typeface="Deutsche Bank Display"/>
              </a:defRPr>
            </a:lvl1pPr>
          </a:lstStyle>
          <a:p>
            <a:pPr>
              <a:defRPr/>
            </a:pPr>
            <a:fld id="{9934078A-A4B1-1740-A467-EBA327F024F1}" type="slidenum">
              <a:rPr lang="en-US" smtClean="0"/>
              <a:t>‹#›</a:t>
            </a:fld>
            <a:endParaRPr lang="en-US"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 content title and area">
    <p:spTree>
      <p:nvGrpSpPr>
        <p:cNvPr id="1" name=""/>
        <p:cNvGrpSpPr/>
        <p:nvPr/>
      </p:nvGrpSpPr>
      <p:grpSpPr>
        <a:xfrm>
          <a:off x="0" y="0"/>
          <a:ext cx="0" cy="0"/>
          <a:chOff x="0" y="0"/>
          <a:chExt cx="0" cy="0"/>
        </a:xfrm>
      </p:grpSpPr>
      <p:sp>
        <p:nvSpPr>
          <p:cNvPr id="13" name="Content Placeholder 12"/>
          <p:cNvSpPr>
            <a:spLocks noGrp="1"/>
          </p:cNvSpPr>
          <p:nvPr>
            <p:ph sz="quarter" idx="17"/>
          </p:nvPr>
        </p:nvSpPr>
        <p:spPr>
          <a:xfrm>
            <a:off x="269875" y="2149475"/>
            <a:ext cx="9541488" cy="4240213"/>
          </a:xfrm>
        </p:spPr>
        <p:txBody>
          <a:bodyPr/>
          <a:lstStyle>
            <a:lvl1pPr>
              <a:defRPr>
                <a:solidFill>
                  <a:srgbClr val="0092D0"/>
                </a:solidFill>
                <a:latin typeface="+mn-lt"/>
                <a:cs typeface="Deutsche Bank Text"/>
              </a:defRPr>
            </a:lvl1pPr>
            <a:lvl2pPr>
              <a:defRPr>
                <a:latin typeface="+mn-lt"/>
                <a:cs typeface="Deutsche Bank Text"/>
              </a:defRPr>
            </a:lvl2pPr>
            <a:lvl3pPr>
              <a:defRPr>
                <a:latin typeface="+mn-lt"/>
                <a:cs typeface="Deutsche Bank Text"/>
              </a:defRPr>
            </a:lvl3pPr>
            <a:lvl4pPr>
              <a:defRPr>
                <a:latin typeface="+mn-lt"/>
                <a:cs typeface="Deutsche Bank Text"/>
              </a:defRPr>
            </a:lvl4pPr>
            <a:lvl5pPr>
              <a:defRPr>
                <a:latin typeface="+mn-lt"/>
                <a:cs typeface="Deutsche Bank Tex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Rectangle 2"/>
          <p:cNvSpPr>
            <a:spLocks noGrp="1" noChangeArrowheads="1"/>
          </p:cNvSpPr>
          <p:nvPr>
            <p:ph type="title"/>
          </p:nvPr>
        </p:nvSpPr>
        <p:spPr bwMode="auto">
          <a:xfrm>
            <a:off x="269875" y="312738"/>
            <a:ext cx="9550400" cy="756475"/>
          </a:xfrm>
          <a:prstGeom prst="rect">
            <a:avLst/>
          </a:prstGeom>
          <a:noFill/>
          <a:ln w="9525" algn="ctr">
            <a:noFill/>
            <a:miter lim="800000"/>
            <a:headEnd/>
            <a:tailEnd/>
          </a:ln>
        </p:spPr>
        <p:txBody>
          <a:bodyPr>
            <a:noAutofit/>
          </a:bodyPr>
          <a:lstStyle>
            <a:lvl1pPr>
              <a:defRPr lang="en-GB" sz="2600" kern="1200" baseline="0" dirty="0" smtClean="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54" name="Text Placeholder 53"/>
          <p:cNvSpPr>
            <a:spLocks noGrp="1"/>
          </p:cNvSpPr>
          <p:nvPr>
            <p:ph type="body" sz="quarter" idx="18"/>
          </p:nvPr>
        </p:nvSpPr>
        <p:spPr>
          <a:xfrm>
            <a:off x="269875" y="1641475"/>
            <a:ext cx="9541488" cy="419100"/>
          </a:xfrm>
        </p:spPr>
        <p:txBody>
          <a:bodyPr bIns="54000" anchor="b"/>
          <a:lstStyle>
            <a:lvl1pPr marL="0" indent="0">
              <a:defRPr baseline="0">
                <a:solidFill>
                  <a:schemeClr val="tx1"/>
                </a:solidFill>
                <a:latin typeface="+mn-lt"/>
                <a:cs typeface="Deutsche Bank Text"/>
              </a:defRPr>
            </a:lvl1pPr>
            <a:lvl2pPr>
              <a:defRPr>
                <a:solidFill>
                  <a:schemeClr val="tx1"/>
                </a:solidFill>
              </a:defRPr>
            </a:lvl2pPr>
          </a:lstStyle>
          <a:p>
            <a:pPr lvl="0"/>
            <a:r>
              <a:rPr lang="en-US" noProof="0" dirty="0"/>
              <a:t>Click to edit Master text styles</a:t>
            </a:r>
          </a:p>
        </p:txBody>
      </p:sp>
      <p:sp>
        <p:nvSpPr>
          <p:cNvPr id="5"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latin typeface="+mn-lt"/>
            </a:endParaRPr>
          </a:p>
        </p:txBody>
      </p:sp>
      <p:sp>
        <p:nvSpPr>
          <p:cNvPr id="6"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mn-lt"/>
                <a:cs typeface="Deutsche Bank Display"/>
              </a:defRPr>
            </a:lvl1pPr>
          </a:lstStyle>
          <a:p>
            <a:pPr>
              <a:defRPr/>
            </a:pPr>
            <a:fld id="{9934078A-A4B1-1740-A467-EBA327F024F1}" type="slidenum">
              <a:rPr lang="en-US" smtClean="0"/>
              <a:pPr>
                <a:defRPr/>
              </a:pPr>
              <a:t>‹#›</a:t>
            </a:fld>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ntent - content 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875" y="312738"/>
            <a:ext cx="9537700" cy="756475"/>
          </a:xfrm>
          <a:noFill/>
          <a:ln w="9525" algn="ctr">
            <a:noFill/>
            <a:miter lim="800000"/>
            <a:headEnd/>
            <a:tailEnd/>
          </a:ln>
        </p:spPr>
        <p:txBody>
          <a:bodyPr>
            <a:noAutofit/>
          </a:bodyPr>
          <a:lstStyle>
            <a:lvl1pPr>
              <a:defRPr lang="en-GB" sz="2600" kern="1200" baseline="0" dirty="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6" name="Text Placeholder 53"/>
          <p:cNvSpPr>
            <a:spLocks noGrp="1"/>
          </p:cNvSpPr>
          <p:nvPr>
            <p:ph type="body" sz="quarter" idx="18"/>
          </p:nvPr>
        </p:nvSpPr>
        <p:spPr>
          <a:xfrm>
            <a:off x="269875" y="1644650"/>
            <a:ext cx="9537700" cy="419100"/>
          </a:xfrm>
        </p:spPr>
        <p:txBody>
          <a:bodyPr bIns="54000" anchor="b"/>
          <a:lstStyle>
            <a:lvl1pPr marL="0" indent="0">
              <a:defRPr baseline="0">
                <a:solidFill>
                  <a:schemeClr val="tx1"/>
                </a:solidFill>
                <a:latin typeface="+mn-lt"/>
                <a:cs typeface="Deutsche Bank Text"/>
              </a:defRPr>
            </a:lvl1pPr>
            <a:lvl2pPr>
              <a:defRPr>
                <a:solidFill>
                  <a:schemeClr val="tx1"/>
                </a:solidFill>
              </a:defRPr>
            </a:lvl2pPr>
          </a:lstStyle>
          <a:p>
            <a:pPr lvl="0"/>
            <a:r>
              <a:rPr lang="en-US" noProof="0" dirty="0"/>
              <a:t>Click to edit Master text styles</a:t>
            </a:r>
          </a:p>
        </p:txBody>
      </p:sp>
      <p:sp>
        <p:nvSpPr>
          <p:cNvPr id="4"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p>
        </p:txBody>
      </p:sp>
      <p:sp>
        <p:nvSpPr>
          <p:cNvPr id="5"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mn-lt"/>
                <a:cs typeface="Deutsche Bank Display"/>
              </a:defRPr>
            </a:lvl1pPr>
          </a:lstStyle>
          <a:p>
            <a:pPr>
              <a:defRPr/>
            </a:pPr>
            <a:fld id="{9934078A-A4B1-1740-A467-EBA327F024F1}" type="slidenum">
              <a:rPr lang="en-US" smtClean="0"/>
              <a:pPr>
                <a:defRPr/>
              </a:pPr>
              <a:t>‹#›</a:t>
            </a:fld>
            <a:endParaRPr lang="en-US" dirty="0"/>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 content areas only">
    <p:spTree>
      <p:nvGrpSpPr>
        <p:cNvPr id="1" name=""/>
        <p:cNvGrpSpPr/>
        <p:nvPr/>
      </p:nvGrpSpPr>
      <p:grpSpPr>
        <a:xfrm>
          <a:off x="0" y="0"/>
          <a:ext cx="0" cy="0"/>
          <a:chOff x="0" y="0"/>
          <a:chExt cx="0" cy="0"/>
        </a:xfrm>
      </p:grpSpPr>
      <p:sp>
        <p:nvSpPr>
          <p:cNvPr id="2" name="Title 1"/>
          <p:cNvSpPr>
            <a:spLocks noGrp="1"/>
          </p:cNvSpPr>
          <p:nvPr>
            <p:ph type="title"/>
          </p:nvPr>
        </p:nvSpPr>
        <p:spPr>
          <a:xfrm>
            <a:off x="269874" y="344425"/>
            <a:ext cx="9550399" cy="756475"/>
          </a:xfrm>
          <a:noFill/>
          <a:ln w="9525">
            <a:noFill/>
            <a:miter lim="800000"/>
            <a:headEnd/>
            <a:tailEnd/>
          </a:ln>
        </p:spPr>
        <p:txBody>
          <a:bodyPr/>
          <a:lstStyle>
            <a:lvl1pPr>
              <a:defRPr lang="en-US" sz="2600" kern="1200" noProof="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3" name="Content Placeholder 2"/>
          <p:cNvSpPr>
            <a:spLocks noGrp="1"/>
          </p:cNvSpPr>
          <p:nvPr>
            <p:ph sz="half" idx="1"/>
          </p:nvPr>
        </p:nvSpPr>
        <p:spPr>
          <a:xfrm>
            <a:off x="269874" y="1641475"/>
            <a:ext cx="4587875" cy="47412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Deutsche Bank Text"/>
              </a:defRPr>
            </a:lvl1pPr>
            <a:lvl2pPr algn="l" rtl="0" fontAlgn="base">
              <a:defRPr lang="en-US" sz="2000" b="0" baseline="0" smtClean="0">
                <a:solidFill>
                  <a:schemeClr val="tx1"/>
                </a:solidFill>
                <a:latin typeface="+mn-lt"/>
                <a:ea typeface="+mn-ea"/>
                <a:cs typeface="Deutsche Bank Text"/>
              </a:defRPr>
            </a:lvl2pPr>
            <a:lvl3pPr algn="l" rtl="0" fontAlgn="base">
              <a:defRPr lang="en-US" sz="2000" b="0" baseline="0" smtClean="0">
                <a:solidFill>
                  <a:schemeClr val="tx1"/>
                </a:solidFill>
                <a:latin typeface="+mn-lt"/>
                <a:ea typeface="+mn-ea"/>
                <a:cs typeface="Deutsche Bank Text"/>
              </a:defRPr>
            </a:lvl3pPr>
            <a:lvl4pPr algn="l" rtl="0" fontAlgn="base">
              <a:defRPr lang="en-US" sz="1600" b="0" baseline="0" smtClean="0">
                <a:solidFill>
                  <a:schemeClr val="tx1"/>
                </a:solidFill>
                <a:latin typeface="+mn-lt"/>
                <a:ea typeface="+mn-ea"/>
                <a:cs typeface="Deutsche Bank Text"/>
              </a:defRPr>
            </a:lvl4pPr>
            <a:lvl5pPr algn="l" rtl="0" fontAlgn="base">
              <a:defRPr lang="en-US" sz="1600" b="0" baseline="0">
                <a:solidFill>
                  <a:schemeClr val="tx1"/>
                </a:solidFill>
                <a:latin typeface="+mn-lt"/>
                <a:ea typeface="+mn-ea"/>
                <a:cs typeface="Deutsche Bank Text"/>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Content Placeholder 3"/>
          <p:cNvSpPr>
            <a:spLocks noGrp="1"/>
          </p:cNvSpPr>
          <p:nvPr>
            <p:ph sz="half" idx="2"/>
          </p:nvPr>
        </p:nvSpPr>
        <p:spPr>
          <a:xfrm>
            <a:off x="5219999" y="1641475"/>
            <a:ext cx="4600275" cy="47412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Deutsche Bank Text"/>
              </a:defRPr>
            </a:lvl1pPr>
            <a:lvl2pPr algn="l" rtl="0" fontAlgn="base">
              <a:defRPr lang="en-US" sz="2000" b="0" baseline="0" smtClean="0">
                <a:solidFill>
                  <a:schemeClr val="tx1"/>
                </a:solidFill>
                <a:latin typeface="+mn-lt"/>
                <a:ea typeface="+mn-ea"/>
                <a:cs typeface="Deutsche Bank Text"/>
              </a:defRPr>
            </a:lvl2pPr>
            <a:lvl3pPr algn="l" rtl="0" fontAlgn="base">
              <a:defRPr lang="en-US" sz="2000" b="0" baseline="0" smtClean="0">
                <a:solidFill>
                  <a:schemeClr val="tx1"/>
                </a:solidFill>
                <a:latin typeface="+mn-lt"/>
                <a:ea typeface="+mn-ea"/>
                <a:cs typeface="Deutsche Bank Text"/>
              </a:defRPr>
            </a:lvl3pPr>
            <a:lvl4pPr algn="l" rtl="0" fontAlgn="base">
              <a:defRPr lang="en-US" sz="1600" b="0" baseline="0" smtClean="0">
                <a:solidFill>
                  <a:schemeClr val="tx1"/>
                </a:solidFill>
                <a:latin typeface="+mn-lt"/>
                <a:ea typeface="+mn-ea"/>
                <a:cs typeface="Deutsche Bank Text"/>
              </a:defRPr>
            </a:lvl4pPr>
            <a:lvl5pPr algn="l" rtl="0" fontAlgn="base">
              <a:defRPr lang="en-US" sz="1600" b="0" baseline="0">
                <a:solidFill>
                  <a:schemeClr val="tx1"/>
                </a:solidFill>
                <a:latin typeface="+mn-lt"/>
                <a:ea typeface="+mn-ea"/>
                <a:cs typeface="Deutsche Bank Text"/>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p>
        </p:txBody>
      </p:sp>
      <p:sp>
        <p:nvSpPr>
          <p:cNvPr id="6"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mn-lt"/>
                <a:cs typeface="Deutsche Bank Display"/>
              </a:defRPr>
            </a:lvl1pPr>
          </a:lstStyle>
          <a:p>
            <a:pPr>
              <a:defRPr/>
            </a:pPr>
            <a:fld id="{9934078A-A4B1-1740-A467-EBA327F024F1}" type="slidenum">
              <a:rPr lang="en-US" smtClean="0"/>
              <a:pPr>
                <a:defRPr/>
              </a:pPr>
              <a:t>‹#›</a:t>
            </a:fld>
            <a:endParaRPr lang="en-US" dirty="0"/>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 content titles only">
    <p:spTree>
      <p:nvGrpSpPr>
        <p:cNvPr id="1" name=""/>
        <p:cNvGrpSpPr/>
        <p:nvPr/>
      </p:nvGrpSpPr>
      <p:grpSpPr>
        <a:xfrm>
          <a:off x="0" y="0"/>
          <a:ext cx="0" cy="0"/>
          <a:chOff x="0" y="0"/>
          <a:chExt cx="0" cy="0"/>
        </a:xfrm>
      </p:grpSpPr>
      <p:sp>
        <p:nvSpPr>
          <p:cNvPr id="2" name="Title 1"/>
          <p:cNvSpPr>
            <a:spLocks noGrp="1"/>
          </p:cNvSpPr>
          <p:nvPr>
            <p:ph type="title"/>
          </p:nvPr>
        </p:nvSpPr>
        <p:spPr>
          <a:xfrm>
            <a:off x="269875" y="323025"/>
            <a:ext cx="9550400" cy="756475"/>
          </a:xfrm>
          <a:noFill/>
          <a:ln w="9525" algn="ctr">
            <a:noFill/>
            <a:miter lim="800000"/>
            <a:headEnd/>
            <a:tailEnd/>
          </a:ln>
        </p:spPr>
        <p:txBody>
          <a:bodyPr>
            <a:noAutofit/>
          </a:bodyPr>
          <a:lstStyle>
            <a:lvl1pPr>
              <a:defRPr lang="en-GB" sz="2600" kern="1200" baseline="0" dirty="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9" name="Text Placeholder 53"/>
          <p:cNvSpPr>
            <a:spLocks noGrp="1"/>
          </p:cNvSpPr>
          <p:nvPr>
            <p:ph type="body" sz="quarter" idx="18"/>
          </p:nvPr>
        </p:nvSpPr>
        <p:spPr>
          <a:xfrm>
            <a:off x="269875" y="1641475"/>
            <a:ext cx="4590125" cy="482600"/>
          </a:xfrm>
        </p:spPr>
        <p:txBody>
          <a:bodyPr bIns="54000" anchor="b"/>
          <a:lstStyle>
            <a:lvl1pPr marL="0" indent="0">
              <a:defRPr baseline="0">
                <a:solidFill>
                  <a:schemeClr val="tx1"/>
                </a:solidFill>
                <a:latin typeface="+mn-lt"/>
                <a:cs typeface="Deutsche Bank Text"/>
              </a:defRPr>
            </a:lvl1pPr>
            <a:lvl2pPr>
              <a:defRPr>
                <a:solidFill>
                  <a:schemeClr val="tx1"/>
                </a:solidFill>
              </a:defRPr>
            </a:lvl2pPr>
          </a:lstStyle>
          <a:p>
            <a:pPr lvl="0"/>
            <a:r>
              <a:rPr lang="en-US" noProof="0" dirty="0"/>
              <a:t>Click to edit Master text styles</a:t>
            </a:r>
          </a:p>
        </p:txBody>
      </p:sp>
      <p:sp>
        <p:nvSpPr>
          <p:cNvPr id="11" name="Text Placeholder 53"/>
          <p:cNvSpPr>
            <a:spLocks noGrp="1"/>
          </p:cNvSpPr>
          <p:nvPr>
            <p:ph type="body" sz="quarter" idx="19"/>
          </p:nvPr>
        </p:nvSpPr>
        <p:spPr>
          <a:xfrm>
            <a:off x="5219999" y="1641475"/>
            <a:ext cx="4600275" cy="482600"/>
          </a:xfrm>
        </p:spPr>
        <p:txBody>
          <a:bodyPr bIns="54000" anchor="b"/>
          <a:lstStyle>
            <a:lvl1pPr marL="0" indent="0">
              <a:defRPr baseline="0">
                <a:solidFill>
                  <a:schemeClr val="tx1"/>
                </a:solidFill>
                <a:latin typeface="+mn-lt"/>
                <a:cs typeface="Deutsche Bank Text"/>
              </a:defRPr>
            </a:lvl1pPr>
            <a:lvl2pPr>
              <a:defRPr>
                <a:solidFill>
                  <a:schemeClr val="tx1"/>
                </a:solidFill>
              </a:defRPr>
            </a:lvl2pPr>
          </a:lstStyle>
          <a:p>
            <a:pPr lvl="0"/>
            <a:r>
              <a:rPr lang="en-US" noProof="0" dirty="0"/>
              <a:t>Click to edit Master text styles</a:t>
            </a:r>
          </a:p>
        </p:txBody>
      </p:sp>
      <p:sp>
        <p:nvSpPr>
          <p:cNvPr id="5"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p>
        </p:txBody>
      </p:sp>
      <p:sp>
        <p:nvSpPr>
          <p:cNvPr id="6"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mn-lt"/>
                <a:cs typeface="Deutsche Bank Display"/>
              </a:defRPr>
            </a:lvl1pPr>
          </a:lstStyle>
          <a:p>
            <a:pPr>
              <a:defRPr/>
            </a:pPr>
            <a:fld id="{9934078A-A4B1-1740-A467-EBA327F024F1}" type="slidenum">
              <a:rPr lang="en-US" smtClean="0"/>
              <a:pPr>
                <a:defRPr/>
              </a:pPr>
              <a:t>‹#›</a:t>
            </a:fld>
            <a:endParaRPr lang="en-US" dirty="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269875" y="320676"/>
            <a:ext cx="9550400" cy="757237"/>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p>
            <a:pPr lvl="0"/>
            <a:r>
              <a:rPr lang="en-US" dirty="0"/>
              <a:t>Click to edit Master title style</a:t>
            </a:r>
          </a:p>
        </p:txBody>
      </p:sp>
      <p:sp>
        <p:nvSpPr>
          <p:cNvPr id="9219" name="Rectangle 3"/>
          <p:cNvSpPr>
            <a:spLocks noGrp="1" noChangeArrowheads="1"/>
          </p:cNvSpPr>
          <p:nvPr>
            <p:ph type="body" idx="1"/>
          </p:nvPr>
        </p:nvSpPr>
        <p:spPr bwMode="auto">
          <a:xfrm>
            <a:off x="269875" y="1641475"/>
            <a:ext cx="9550400" cy="4741862"/>
          </a:xfrm>
          <a:prstGeom prst="rect">
            <a:avLst/>
          </a:prstGeom>
          <a:noFill/>
          <a:ln w="9525">
            <a:noFill/>
            <a:miter lim="800000"/>
            <a:headEnd/>
            <a:tailEnd/>
          </a:ln>
        </p:spPr>
        <p:txBody>
          <a:bodyPr vert="horz" wrap="square" lIns="0" tIns="36000" rIns="0" bIns="3600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4"/>
          <p:cNvSpPr txBox="1"/>
          <p:nvPr userDrawn="1"/>
        </p:nvSpPr>
        <p:spPr bwMode="auto">
          <a:xfrm>
            <a:off x="542600" y="7092950"/>
            <a:ext cx="1349552" cy="178486"/>
          </a:xfrm>
          <a:prstGeom prst="rect">
            <a:avLst/>
          </a:prstGeom>
          <a:noFill/>
        </p:spPr>
        <p:txBody>
          <a:bodyPr wrap="none" lIns="536400" tIns="39600" rIns="0" bIns="0">
            <a:spAutoFit/>
          </a:bodyPr>
          <a:lstStyle/>
          <a:p>
            <a:pPr>
              <a:defRPr/>
            </a:pPr>
            <a:r>
              <a:rPr lang="en-US" sz="900" dirty="0">
                <a:solidFill>
                  <a:srgbClr val="0018A8"/>
                </a:solidFill>
                <a:latin typeface="+mn-lt"/>
                <a:cs typeface="Deutsche Bank Text"/>
              </a:rPr>
              <a:t>Deutsche Bank</a:t>
            </a:r>
          </a:p>
        </p:txBody>
      </p:sp>
      <p:sp>
        <p:nvSpPr>
          <p:cNvPr id="18" name="TextBox 7"/>
          <p:cNvSpPr txBox="1">
            <a:spLocks noChangeArrowheads="1"/>
          </p:cNvSpPr>
          <p:nvPr userDrawn="1"/>
        </p:nvSpPr>
        <p:spPr bwMode="auto">
          <a:xfrm>
            <a:off x="2660000" y="7092950"/>
            <a:ext cx="1043577" cy="546000"/>
          </a:xfrm>
          <a:prstGeom prst="rect">
            <a:avLst/>
          </a:prstGeom>
          <a:noFill/>
          <a:ln w="9525">
            <a:noFill/>
            <a:miter lim="800000"/>
            <a:headEnd/>
            <a:tailEnd/>
          </a:ln>
        </p:spPr>
        <p:txBody>
          <a:bodyPr wrap="none" lIns="0" tIns="36000" rIns="0" bIns="230400">
            <a:spAutoFit/>
          </a:bodyPr>
          <a:lstStyle/>
          <a:p>
            <a:pPr>
              <a:defRPr/>
            </a:pPr>
            <a:r>
              <a:rPr lang="en-US" sz="900" dirty="0">
                <a:solidFill>
                  <a:srgbClr val="000000"/>
                </a:solidFill>
                <a:latin typeface="+mn-lt"/>
                <a:ea typeface="Arial" pitchFamily="-109" charset="0"/>
                <a:cs typeface="Deutsche Bank Text"/>
              </a:rPr>
              <a:t>Speaker name</a:t>
            </a:r>
            <a:br>
              <a:rPr lang="en-US" sz="900" dirty="0">
                <a:solidFill>
                  <a:srgbClr val="000000"/>
                </a:solidFill>
                <a:latin typeface="+mn-lt"/>
                <a:ea typeface="Arial" pitchFamily="-109" charset="0"/>
                <a:cs typeface="Deutsche Bank Text"/>
              </a:rPr>
            </a:br>
            <a:r>
              <a:rPr lang="en-US" sz="900" dirty="0">
                <a:solidFill>
                  <a:srgbClr val="000000"/>
                </a:solidFill>
                <a:latin typeface="+mn-lt"/>
                <a:ea typeface="Arial" pitchFamily="-109" charset="0"/>
                <a:cs typeface="Deutsche Bank Text"/>
              </a:rPr>
              <a:t>Name of event/date</a:t>
            </a:r>
          </a:p>
        </p:txBody>
      </p:sp>
      <p:sp>
        <p:nvSpPr>
          <p:cNvPr id="21" name="TextBox 12"/>
          <p:cNvSpPr txBox="1"/>
          <p:nvPr userDrawn="1"/>
        </p:nvSpPr>
        <p:spPr bwMode="auto">
          <a:xfrm>
            <a:off x="542600" y="7263139"/>
            <a:ext cx="1697974" cy="371149"/>
          </a:xfrm>
          <a:prstGeom prst="rect">
            <a:avLst/>
          </a:prstGeom>
          <a:noFill/>
        </p:spPr>
        <p:txBody>
          <a:bodyPr wrap="none" lIns="536400" tIns="0" rIns="0" bIns="230400" anchor="b">
            <a:spAutoFit/>
          </a:bodyPr>
          <a:lstStyle/>
          <a:p>
            <a:pPr>
              <a:defRPr/>
            </a:pPr>
            <a:r>
              <a:rPr lang="en-GB" sz="900" dirty="0">
                <a:solidFill>
                  <a:srgbClr val="0092D0"/>
                </a:solidFill>
                <a:latin typeface="+mn-lt"/>
                <a:cs typeface="Deutsche Bank Text"/>
              </a:rPr>
              <a:t>HR Graduate</a:t>
            </a:r>
            <a:r>
              <a:rPr lang="en-GB" sz="900" baseline="0" dirty="0">
                <a:solidFill>
                  <a:srgbClr val="0092D0"/>
                </a:solidFill>
                <a:latin typeface="+mn-lt"/>
                <a:cs typeface="Deutsche Bank Text"/>
              </a:rPr>
              <a:t> Training</a:t>
            </a:r>
            <a:endParaRPr lang="en-GB" sz="900" dirty="0">
              <a:solidFill>
                <a:srgbClr val="0092D0"/>
              </a:solidFill>
              <a:latin typeface="+mn-lt"/>
              <a:cs typeface="Deutsche Bank Text"/>
            </a:endParaRPr>
          </a:p>
        </p:txBody>
      </p:sp>
    </p:spTree>
  </p:cSld>
  <p:clrMap bg1="dk2" tx1="lt1" bg2="dk1" tx2="lt2" accent1="accent1" accent2="accent2" accent3="accent3" accent4="accent4" accent5="accent5" accent6="accent6" hlink="hlink" folHlink="folHlink"/>
  <p:sldLayoutIdLst>
    <p:sldLayoutId id="2147485370" r:id="rId1"/>
    <p:sldLayoutId id="2147485371" r:id="rId2"/>
    <p:sldLayoutId id="2147485372" r:id="rId3"/>
    <p:sldLayoutId id="2147485373" r:id="rId4"/>
    <p:sldLayoutId id="2147485374" r:id="rId5"/>
    <p:sldLayoutId id="2147485375" r:id="rId6"/>
    <p:sldLayoutId id="2147485377" r:id="rId7"/>
  </p:sldLayoutIdLst>
  <p:transition>
    <p:wipe dir="r"/>
  </p:transition>
  <p:hf hdr="0"/>
  <p:txStyles>
    <p:titleStyle>
      <a:lvl1pPr algn="l" rtl="0" eaLnBrk="0" fontAlgn="base" hangingPunct="0">
        <a:lnSpc>
          <a:spcPct val="90000"/>
        </a:lnSpc>
        <a:spcBef>
          <a:spcPct val="0"/>
        </a:spcBef>
        <a:spcAft>
          <a:spcPct val="0"/>
        </a:spcAft>
        <a:defRPr sz="2600" kern="1200">
          <a:solidFill>
            <a:schemeClr val="tx1"/>
          </a:solidFill>
          <a:latin typeface="+mj-lt"/>
          <a:ea typeface="ＭＳ Ｐゴシック" pitchFamily="34" charset="-128"/>
          <a:cs typeface="Deutsche Bank Display"/>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p:titleStyle>
    <p:bodyStyle>
      <a:lvl1pPr algn="l" rtl="0" eaLnBrk="0" fontAlgn="base" hangingPunct="0">
        <a:spcBef>
          <a:spcPts val="300"/>
        </a:spcBef>
        <a:spcAft>
          <a:spcPts val="300"/>
        </a:spcAft>
        <a:defRPr sz="2200" kern="1200">
          <a:solidFill>
            <a:srgbClr val="0092D0"/>
          </a:solidFill>
          <a:latin typeface="+mn-lt"/>
          <a:ea typeface="ＭＳ Ｐゴシック" pitchFamily="-109" charset="-128"/>
          <a:cs typeface="Deutsche Bank Text"/>
        </a:defRPr>
      </a:lvl1pPr>
      <a:lvl2pPr algn="l" rtl="0" eaLnBrk="0" fontAlgn="base" hangingPunct="0">
        <a:spcBef>
          <a:spcPts val="300"/>
        </a:spcBef>
        <a:spcAft>
          <a:spcPts val="300"/>
        </a:spcAft>
        <a:defRPr sz="2200" kern="1200">
          <a:solidFill>
            <a:schemeClr val="tx1"/>
          </a:solidFill>
          <a:latin typeface="+mn-lt"/>
          <a:ea typeface="ＭＳ Ｐゴシック" pitchFamily="-109" charset="-128"/>
          <a:cs typeface="Deutsche Bank Text"/>
        </a:defRPr>
      </a:lvl2pPr>
      <a:lvl3pPr marL="447675" indent="-442913" algn="l" rtl="0" eaLnBrk="0" fontAlgn="base" hangingPunct="0">
        <a:spcBef>
          <a:spcPts val="300"/>
        </a:spcBef>
        <a:spcAft>
          <a:spcPts val="300"/>
        </a:spcAft>
        <a:buFont typeface="Arial" charset="0"/>
        <a:buChar char="—"/>
        <a:defRPr sz="2200" kern="1200">
          <a:solidFill>
            <a:schemeClr val="tx1"/>
          </a:solidFill>
          <a:latin typeface="+mn-lt"/>
          <a:ea typeface="ＭＳ Ｐゴシック" pitchFamily="-109" charset="-128"/>
        </a:defRPr>
      </a:lvl3pPr>
      <a:lvl4pPr marL="895350" indent="-442913" algn="l" rtl="0" eaLnBrk="0" fontAlgn="base" hangingPunct="0">
        <a:spcBef>
          <a:spcPts val="300"/>
        </a:spcBef>
        <a:spcAft>
          <a:spcPts val="300"/>
        </a:spcAft>
        <a:buFont typeface="Arial" charset="0"/>
        <a:buChar char="—"/>
        <a:defRPr sz="2000" kern="1200">
          <a:solidFill>
            <a:schemeClr val="tx1"/>
          </a:solidFill>
          <a:latin typeface="+mn-lt"/>
          <a:ea typeface="ＭＳ Ｐゴシック" pitchFamily="-109" charset="-128"/>
        </a:defRPr>
      </a:lvl4pPr>
      <a:lvl5pPr marL="1343025" indent="-447675" algn="l" rtl="0" eaLnBrk="0" fontAlgn="base" hangingPunct="0">
        <a:spcBef>
          <a:spcPts val="300"/>
        </a:spcBef>
        <a:spcAft>
          <a:spcPts val="300"/>
        </a:spcAft>
        <a:buFont typeface="Arial" charset="0"/>
        <a:buChar char="—"/>
        <a:defRPr sz="2000" kern="1200">
          <a:solidFill>
            <a:schemeClr val="tx1"/>
          </a:solidFill>
          <a:latin typeface="+mn-lt"/>
          <a:ea typeface="ＭＳ Ｐゴシック" pitchFamily="-109" charset="-128"/>
        </a:defRPr>
      </a:lvl5pPr>
      <a:lvl6pPr marL="1301711"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6pPr>
      <a:lvl7pPr marL="1806276"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7pPr>
      <a:lvl8pPr marL="2310842"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8pPr>
      <a:lvl9pPr marL="2815408"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9pPr>
    </p:bodyStyle>
    <p:otherStyle>
      <a:defPPr>
        <a:defRPr lang="en-US"/>
      </a:defPPr>
      <a:lvl1pPr marL="0" algn="l" defTabSz="1009132" rtl="0" eaLnBrk="1" latinLnBrk="0" hangingPunct="1">
        <a:defRPr sz="2000" kern="1200">
          <a:solidFill>
            <a:schemeClr val="tx1"/>
          </a:solidFill>
          <a:latin typeface="+mn-lt"/>
          <a:ea typeface="+mn-ea"/>
          <a:cs typeface="+mn-cs"/>
        </a:defRPr>
      </a:lvl1pPr>
      <a:lvl2pPr marL="504566" algn="l" defTabSz="1009132" rtl="0" eaLnBrk="1" latinLnBrk="0" hangingPunct="1">
        <a:defRPr sz="2000" kern="1200">
          <a:solidFill>
            <a:schemeClr val="tx1"/>
          </a:solidFill>
          <a:latin typeface="+mn-lt"/>
          <a:ea typeface="+mn-ea"/>
          <a:cs typeface="+mn-cs"/>
        </a:defRPr>
      </a:lvl2pPr>
      <a:lvl3pPr marL="1009132" algn="l" defTabSz="1009132" rtl="0" eaLnBrk="1" latinLnBrk="0" hangingPunct="1">
        <a:defRPr sz="2000" kern="1200">
          <a:solidFill>
            <a:schemeClr val="tx1"/>
          </a:solidFill>
          <a:latin typeface="+mn-lt"/>
          <a:ea typeface="+mn-ea"/>
          <a:cs typeface="+mn-cs"/>
        </a:defRPr>
      </a:lvl3pPr>
      <a:lvl4pPr marL="1513698" algn="l" defTabSz="1009132" rtl="0" eaLnBrk="1" latinLnBrk="0" hangingPunct="1">
        <a:defRPr sz="2000" kern="1200">
          <a:solidFill>
            <a:schemeClr val="tx1"/>
          </a:solidFill>
          <a:latin typeface="+mn-lt"/>
          <a:ea typeface="+mn-ea"/>
          <a:cs typeface="+mn-cs"/>
        </a:defRPr>
      </a:lvl4pPr>
      <a:lvl5pPr marL="2018264" algn="l" defTabSz="1009132" rtl="0" eaLnBrk="1" latinLnBrk="0" hangingPunct="1">
        <a:defRPr sz="2000" kern="1200">
          <a:solidFill>
            <a:schemeClr val="tx1"/>
          </a:solidFill>
          <a:latin typeface="+mn-lt"/>
          <a:ea typeface="+mn-ea"/>
          <a:cs typeface="+mn-cs"/>
        </a:defRPr>
      </a:lvl5pPr>
      <a:lvl6pPr marL="2522830" algn="l" defTabSz="1009132" rtl="0" eaLnBrk="1" latinLnBrk="0" hangingPunct="1">
        <a:defRPr sz="2000" kern="1200">
          <a:solidFill>
            <a:schemeClr val="tx1"/>
          </a:solidFill>
          <a:latin typeface="+mn-lt"/>
          <a:ea typeface="+mn-ea"/>
          <a:cs typeface="+mn-cs"/>
        </a:defRPr>
      </a:lvl6pPr>
      <a:lvl7pPr marL="3027396" algn="l" defTabSz="1009132" rtl="0" eaLnBrk="1" latinLnBrk="0" hangingPunct="1">
        <a:defRPr sz="2000" kern="1200">
          <a:solidFill>
            <a:schemeClr val="tx1"/>
          </a:solidFill>
          <a:latin typeface="+mn-lt"/>
          <a:ea typeface="+mn-ea"/>
          <a:cs typeface="+mn-cs"/>
        </a:defRPr>
      </a:lvl7pPr>
      <a:lvl8pPr marL="3531961" algn="l" defTabSz="1009132" rtl="0" eaLnBrk="1" latinLnBrk="0" hangingPunct="1">
        <a:defRPr sz="2000" kern="1200">
          <a:solidFill>
            <a:schemeClr val="tx1"/>
          </a:solidFill>
          <a:latin typeface="+mn-lt"/>
          <a:ea typeface="+mn-ea"/>
          <a:cs typeface="+mn-cs"/>
        </a:defRPr>
      </a:lvl8pPr>
      <a:lvl9pPr marL="4036527" algn="l" defTabSz="100913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269875" y="1721181"/>
            <a:ext cx="9537700" cy="4741200"/>
          </a:xfrm>
        </p:spPr>
        <p:txBody>
          <a:bodyPr/>
          <a:lstStyle/>
          <a:p>
            <a:pPr algn="ctr"/>
            <a:r>
              <a:rPr lang="en-US" sz="2800" dirty="0" smtClean="0"/>
              <a:t>Agile Development Methodology</a:t>
            </a:r>
          </a:p>
          <a:p>
            <a:pPr algn="ctr"/>
            <a:endParaRPr lang="en-US" sz="2800" dirty="0"/>
          </a:p>
          <a:p>
            <a:pPr algn="ctr"/>
            <a:r>
              <a:rPr lang="en-US" sz="2800" dirty="0" smtClean="0"/>
              <a:t>Time Management</a:t>
            </a:r>
          </a:p>
          <a:p>
            <a:pPr algn="ctr"/>
            <a:endParaRPr lang="en-US" sz="2800" dirty="0"/>
          </a:p>
          <a:p>
            <a:pPr algn="ctr"/>
            <a:r>
              <a:rPr lang="en-US" sz="2800" dirty="0" smtClean="0"/>
              <a:t>Role Switching</a:t>
            </a:r>
          </a:p>
          <a:p>
            <a:pPr algn="ctr"/>
            <a:endParaRPr lang="en-US" sz="2800" dirty="0" smtClean="0"/>
          </a:p>
          <a:p>
            <a:pPr algn="ctr"/>
            <a:r>
              <a:rPr lang="en-US" sz="2800" dirty="0" smtClean="0"/>
              <a:t>Testing &amp; Development Approach</a:t>
            </a:r>
            <a:endParaRPr lang="en-US" sz="2800" dirty="0"/>
          </a:p>
          <a:p>
            <a:pPr algn="ctr"/>
            <a:endParaRPr lang="en-US" sz="2800" dirty="0" smtClean="0"/>
          </a:p>
          <a:p>
            <a:pPr algn="ctr"/>
            <a:endParaRPr lang="en-US" sz="2800" dirty="0"/>
          </a:p>
          <a:p>
            <a:pPr algn="ctr"/>
            <a:endParaRPr lang="en-US" sz="2800" dirty="0" smtClean="0"/>
          </a:p>
          <a:p>
            <a:pPr algn="ctr"/>
            <a:endParaRPr lang="en-US" sz="2800" dirty="0"/>
          </a:p>
          <a:p>
            <a:pPr algn="ctr"/>
            <a:endParaRPr lang="en-US" sz="2800" dirty="0" smtClean="0"/>
          </a:p>
          <a:p>
            <a:pPr algn="ctr"/>
            <a:endParaRPr lang="en-US" sz="2800" dirty="0" smtClean="0"/>
          </a:p>
          <a:p>
            <a:pPr algn="ctr"/>
            <a:endParaRPr lang="en-US" sz="2800" dirty="0"/>
          </a:p>
          <a:p>
            <a:pPr algn="ctr"/>
            <a:endParaRPr lang="en-US" sz="2800" dirty="0" smtClean="0"/>
          </a:p>
          <a:p>
            <a:pPr algn="ctr"/>
            <a:endParaRPr lang="en-US" sz="2800" dirty="0" smtClean="0"/>
          </a:p>
          <a:p>
            <a:pPr algn="ctr"/>
            <a:endParaRPr lang="en-US" sz="2800" dirty="0"/>
          </a:p>
        </p:txBody>
      </p:sp>
      <p:sp>
        <p:nvSpPr>
          <p:cNvPr id="3" name="Title 2"/>
          <p:cNvSpPr>
            <a:spLocks noGrp="1"/>
          </p:cNvSpPr>
          <p:nvPr>
            <p:ph type="title"/>
          </p:nvPr>
        </p:nvSpPr>
        <p:spPr/>
        <p:txBody>
          <a:bodyPr/>
          <a:lstStyle/>
          <a:p>
            <a:r>
              <a:rPr lang="en-GB" dirty="0" smtClean="0"/>
              <a:t>Lessons Learned</a:t>
            </a:r>
            <a:endParaRPr lang="en-GB" dirty="0"/>
          </a:p>
        </p:txBody>
      </p:sp>
      <p:sp>
        <p:nvSpPr>
          <p:cNvPr id="4" name="Slide Number Placeholder 3"/>
          <p:cNvSpPr>
            <a:spLocks noGrp="1"/>
          </p:cNvSpPr>
          <p:nvPr>
            <p:ph type="sldNum" sz="quarter" idx="4"/>
          </p:nvPr>
        </p:nvSpPr>
        <p:spPr>
          <a:prstGeom prst="rect">
            <a:avLst/>
          </a:prstGeom>
        </p:spPr>
        <p:txBody>
          <a:bodyPr/>
          <a:lstStyle/>
          <a:p>
            <a:pPr>
              <a:defRPr/>
            </a:pPr>
            <a:fld id="{550597B0-CBD5-48FA-A9DF-AC34A6F473F4}" type="slidenum">
              <a:rPr lang="en-US" smtClean="0"/>
              <a:pPr>
                <a:defRPr/>
              </a:pPr>
              <a:t>0</a:t>
            </a:fld>
            <a:endParaRPr lang="en-US" dirty="0"/>
          </a:p>
        </p:txBody>
      </p:sp>
    </p:spTree>
    <p:extLst>
      <p:ext uri="{BB962C8B-B14F-4D97-AF65-F5344CB8AC3E}">
        <p14:creationId xmlns:p14="http://schemas.microsoft.com/office/powerpoint/2010/main" val="3814168976"/>
      </p:ext>
    </p:extLst>
  </p:cSld>
  <p:clrMapOvr>
    <a:masterClrMapping/>
  </p:clrMapOvr>
  <p:transition>
    <p:wipe dir="r"/>
  </p:transition>
</p:sld>
</file>

<file path=ppt/theme/theme1.xml><?xml version="1.0" encoding="utf-8"?>
<a:theme xmlns:a="http://schemas.openxmlformats.org/drawingml/2006/main" name="DB Screenshow White">
  <a:themeElements>
    <a:clrScheme name="DB Screenshow White">
      <a:dk1>
        <a:srgbClr val="B4D2F0"/>
      </a:dk1>
      <a:lt1>
        <a:srgbClr val="000000"/>
      </a:lt1>
      <a:dk2>
        <a:srgbClr val="FFFFFF"/>
      </a:dk2>
      <a:lt2>
        <a:srgbClr val="8296AA"/>
      </a:lt2>
      <a:accent1>
        <a:srgbClr val="193296"/>
      </a:accent1>
      <a:accent2>
        <a:srgbClr val="0092D0"/>
      </a:accent2>
      <a:accent3>
        <a:srgbClr val="FFA005"/>
      </a:accent3>
      <a:accent4>
        <a:srgbClr val="D70032"/>
      </a:accent4>
      <a:accent5>
        <a:srgbClr val="2D962D"/>
      </a:accent5>
      <a:accent6>
        <a:srgbClr val="0055AA"/>
      </a:accent6>
      <a:hlink>
        <a:srgbClr val="961414"/>
      </a:hlink>
      <a:folHlink>
        <a:srgbClr val="379B6E"/>
      </a:folHlink>
    </a:clrScheme>
    <a:fontScheme name="Deutsche Bank 2018">
      <a:majorFont>
        <a:latin typeface="Deutsche Bank Display"/>
        <a:ea typeface="MS PGothic"/>
        <a:cs typeface=""/>
      </a:majorFont>
      <a:minorFont>
        <a:latin typeface="Deutsche Bank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6350">
          <a:noFill/>
          <a:miter lim="800000"/>
          <a:headEnd/>
          <a:tailEnd/>
        </a:ln>
      </a:spPr>
      <a:bodyPr lIns="100913" tIns="50457" rIns="100913" bIns="50457" rtlCol="0" anchor="ctr">
        <a:noAutofit/>
      </a:bodyPr>
      <a:lstStyle>
        <a:defPPr algn="ctr" defTabSz="963613" eaLnBrk="0" hangingPunct="0">
          <a:tabLst>
            <a:tab pos="1257300" algn="l"/>
          </a:tabLst>
          <a:defRPr dirty="0" err="1" smtClean="0">
            <a:solidFill>
              <a:srgbClr val="FFFFFF"/>
            </a:solidFill>
            <a:latin typeface="+mn-lt"/>
          </a:defRPr>
        </a:defPPr>
      </a:lstStyle>
    </a:spDef>
    <a:lnDef>
      <a:spPr bwMode="auto">
        <a:noFill/>
        <a:ln w="12700">
          <a:solidFill>
            <a:schemeClr val="tx1"/>
          </a:solidFill>
          <a:round/>
          <a:headEnd/>
          <a:tailEnd/>
        </a:ln>
      </a:spPr>
      <a:bodyPr/>
      <a:lstStyle/>
    </a:lnDef>
    <a:txDef>
      <a:spPr bwMode="ltGray">
        <a:noFill/>
        <a:ln w="6350">
          <a:noFill/>
          <a:miter lim="800000"/>
          <a:headEnd/>
          <a:tailEnd/>
        </a:ln>
      </a:spPr>
      <a:bodyPr wrap="square" lIns="100913" tIns="50457" rIns="100913" bIns="50457" rtlCol="0" anchor="t" anchorCtr="0">
        <a:spAutoFit/>
      </a:bodyPr>
      <a:lstStyle>
        <a:defPPr eaLnBrk="0" hangingPunct="0">
          <a:defRPr dirty="0" err="1" smtClean="0">
            <a:latin typeface="+mn-lt"/>
          </a:defRPr>
        </a:defPPr>
      </a:lstStyle>
    </a:txDef>
  </a:objectDefaults>
  <a:extraClrSchemeLst/>
  <a:custClrLst>
    <a:custClr name="255,255,255">
      <a:srgbClr val="FFFFFF"/>
    </a:custClr>
    <a:custClr name="0,0,0">
      <a:srgbClr val="000000"/>
    </a:custClr>
    <a:custClr name="Primary Blue 25,50,150">
      <a:srgbClr val="193296"/>
    </a:custClr>
    <a:custClr name="0,146,208">
      <a:srgbClr val="0092D0"/>
    </a:custClr>
    <a:custClr name="255,160,0">
      <a:srgbClr val="FFA000"/>
    </a:custClr>
    <a:custClr name="215,0,50">
      <a:srgbClr val="D70032"/>
    </a:custClr>
    <a:custClr name="45,150,45">
      <a:srgbClr val="2D962D"/>
    </a:custClr>
    <a:custClr name="0,85,170">
      <a:srgbClr val="0055AA"/>
    </a:custClr>
    <a:custClr name="180,210,240">
      <a:srgbClr val="B4D2F0"/>
    </a:custClr>
    <a:custClr name="130,150,170">
      <a:srgbClr val="8296AA"/>
    </a:custClr>
    <a:custClr name="255,255,255">
      <a:srgbClr val="FFFFFF"/>
    </a:custClr>
    <a:custClr name="0,0,0">
      <a:srgbClr val="000000"/>
    </a:custClr>
    <a:custClr name="140,159,236">
      <a:srgbClr val="8C9FEC"/>
    </a:custClr>
    <a:custClr name="130,195,255">
      <a:srgbClr val="82C3FF"/>
    </a:custClr>
    <a:custClr name="255,217,153">
      <a:srgbClr val="FFD999"/>
    </a:custClr>
    <a:custClr name="255,141,167">
      <a:srgbClr val="FF8DA7"/>
    </a:custClr>
    <a:custClr name="158,226,158">
      <a:srgbClr val="9EE29E"/>
    </a:custClr>
    <a:custClr name="51,153,255">
      <a:srgbClr val="3399FF"/>
    </a:custClr>
    <a:custClr name="17,53,87">
      <a:srgbClr val="113557"/>
    </a:custClr>
    <a:custClr name="230,234,238">
      <a:srgbClr val="E6EAEE"/>
    </a:custClr>
    <a:custClr name="255,255,255">
      <a:srgbClr val="FFFFFF"/>
    </a:custClr>
    <a:custClr name="0,0,0">
      <a:srgbClr val="000000"/>
    </a:custClr>
    <a:custClr name="83,111,226">
      <a:srgbClr val="536FE2"/>
    </a:custClr>
    <a:custClr name="180,219,255">
      <a:srgbClr val="B4DBFF"/>
    </a:custClr>
    <a:custClr name="255,198,105">
      <a:srgbClr val="FFC669"/>
    </a:custClr>
    <a:custClr name="255,78,119">
      <a:srgbClr val="FF4E77"/>
    </a:custClr>
    <a:custClr name="110,210,110">
      <a:srgbClr val="6ED26E"/>
    </a:custClr>
    <a:custClr name="187,221,255">
      <a:srgbClr val="BBDDFF"/>
    </a:custClr>
    <a:custClr name="93,157,223">
      <a:srgbClr val="5D9DDF"/>
    </a:custClr>
    <a:custClr name="205,213,221">
      <a:srgbClr val="CDD5DD"/>
    </a:custClr>
    <a:custClr name="Branding Only 0,24,168">
      <a:srgbClr val="0018A8"/>
    </a:custClr>
    <a:custClr name="0,0,0">
      <a:srgbClr val="000000"/>
    </a:custClr>
    <a:custClr name="19,38,113">
      <a:srgbClr val="132671"/>
    </a:custClr>
    <a:custClr name="34,149,255">
      <a:srgbClr val="2295FF"/>
    </a:custClr>
    <a:custClr name="195,121,0">
      <a:srgbClr val="C37900"/>
    </a:custClr>
    <a:custClr name="161,0,38">
      <a:srgbClr val="A10026"/>
    </a:custClr>
    <a:custClr name="34,113,34">
      <a:srgbClr val="227122"/>
    </a:custClr>
    <a:custClr name="0,64,127">
      <a:srgbClr val="00407F"/>
    </a:custClr>
    <a:custClr name="35,105,175">
      <a:srgbClr val="2369AF"/>
    </a:custClr>
    <a:custClr name="61,75,89">
      <a:srgbClr val="3D4B59"/>
    </a:custClr>
    <a:custClr name="PWM Only 182,192,199">
      <a:srgbClr val="B6C0C7"/>
    </a:custClr>
    <a:custClr name="PWM Only 137,150,160">
      <a:srgbClr val="8996A0"/>
    </a:custClr>
    <a:custClr name="0,42,85">
      <a:srgbClr val="002A55"/>
    </a:custClr>
    <a:custClr name="105,167,255">
      <a:srgbClr val="69A7FF"/>
    </a:custClr>
    <a:custClr name="255,255,255">
      <a:srgbClr val="FFFFFF"/>
    </a:custClr>
    <a:custClr name="255,255,255">
      <a:srgbClr val="FFFFFF"/>
    </a:custClr>
    <a:custClr name="255,255,255">
      <a:srgbClr val="FFFFFF"/>
    </a:custClr>
    <a:custClr name="0,34,68">
      <a:srgbClr val="002244"/>
    </a:custClr>
    <a:custClr name="0,0,0">
      <a:srgbClr val="000000"/>
    </a:custClr>
    <a:custClr name="91,113,134">
      <a:srgbClr val="5B7186"/>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TotalTime>
  <Words>147</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arial unicode ms</vt:lpstr>
      <vt:lpstr>Calibri</vt:lpstr>
      <vt:lpstr>Deutsche Bank Display</vt:lpstr>
      <vt:lpstr>Deutsche Bank Text</vt:lpstr>
      <vt:lpstr>DB Screenshow White</vt:lpstr>
      <vt:lpstr>Lessons Learned</vt:lpstr>
    </vt:vector>
  </TitlesOfParts>
  <Manager/>
  <Company>Deutsche Bank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Deutsche Bank screenshow template</dc:title>
  <dc:subject/>
  <dc:creator>*</dc:creator>
  <cp:keywords>For internal use only</cp:keywords>
  <dc:description/>
  <cp:lastModifiedBy>Graduate</cp:lastModifiedBy>
  <cp:revision>478</cp:revision>
  <cp:lastPrinted>2010-03-16T19:12:47Z</cp:lastPrinted>
  <dcterms:created xsi:type="dcterms:W3CDTF">2010-05-04T10:54:25Z</dcterms:created>
  <dcterms:modified xsi:type="dcterms:W3CDTF">2018-08-16T12:22:40Z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e56800f5-ffdf-4c23-a451-49d6cd969068</vt:lpwstr>
  </property>
  <property fmtid="{D5CDD505-2E9C-101B-9397-08002B2CF9AE}" pid="3" name="db.comClassification">
    <vt:lpwstr>For internal use only</vt:lpwstr>
  </property>
  <property fmtid="{D5CDD505-2E9C-101B-9397-08002B2CF9AE}" pid="4" name="aliashDocumentMarking">
    <vt:lpwstr>For internal use only</vt:lpwstr>
  </property>
</Properties>
</file>