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34" r:id="rId1"/>
  </p:sldMasterIdLst>
  <p:notesMasterIdLst>
    <p:notesMasterId r:id="rId14"/>
  </p:notesMasterIdLst>
  <p:handoutMasterIdLst>
    <p:handoutMasterId r:id="rId15"/>
  </p:handoutMasterIdLst>
  <p:sldIdLst>
    <p:sldId id="416" r:id="rId2"/>
    <p:sldId id="435" r:id="rId3"/>
    <p:sldId id="436" r:id="rId4"/>
    <p:sldId id="424" r:id="rId5"/>
    <p:sldId id="425" r:id="rId6"/>
    <p:sldId id="426" r:id="rId7"/>
    <p:sldId id="431" r:id="rId8"/>
    <p:sldId id="432" r:id="rId9"/>
    <p:sldId id="433" r:id="rId10"/>
    <p:sldId id="434" r:id="rId11"/>
    <p:sldId id="437" r:id="rId12"/>
    <p:sldId id="413" r:id="rId13"/>
  </p:sldIdLst>
  <p:sldSz cx="10077450" cy="7583488"/>
  <p:notesSz cx="7102475" cy="10234613"/>
  <p:defaultTextStyle>
    <a:defPPr>
      <a:defRPr lang="en-US"/>
    </a:defPPr>
    <a:lvl1pPr algn="l" defTabSz="1008063" rtl="0" fontAlgn="base">
      <a:spcBef>
        <a:spcPct val="0"/>
      </a:spcBef>
      <a:spcAft>
        <a:spcPct val="0"/>
      </a:spcAft>
      <a:defRPr sz="2000" kern="1200">
        <a:solidFill>
          <a:schemeClr val="tx1"/>
        </a:solidFill>
        <a:latin typeface="Arial" charset="0"/>
        <a:ea typeface="+mn-ea"/>
        <a:cs typeface="Arial" charset="0"/>
      </a:defRPr>
    </a:lvl1pPr>
    <a:lvl2pPr marL="503238" indent="-46038" algn="l" defTabSz="1008063" rtl="0" fontAlgn="base">
      <a:spcBef>
        <a:spcPct val="0"/>
      </a:spcBef>
      <a:spcAft>
        <a:spcPct val="0"/>
      </a:spcAft>
      <a:defRPr sz="2000" kern="1200">
        <a:solidFill>
          <a:schemeClr val="tx1"/>
        </a:solidFill>
        <a:latin typeface="Arial" charset="0"/>
        <a:ea typeface="+mn-ea"/>
        <a:cs typeface="Arial" charset="0"/>
      </a:defRPr>
    </a:lvl2pPr>
    <a:lvl3pPr marL="1008063" indent="-93663" algn="l" defTabSz="1008063" rtl="0" fontAlgn="base">
      <a:spcBef>
        <a:spcPct val="0"/>
      </a:spcBef>
      <a:spcAft>
        <a:spcPct val="0"/>
      </a:spcAft>
      <a:defRPr sz="2000" kern="1200">
        <a:solidFill>
          <a:schemeClr val="tx1"/>
        </a:solidFill>
        <a:latin typeface="Arial" charset="0"/>
        <a:ea typeface="+mn-ea"/>
        <a:cs typeface="Arial" charset="0"/>
      </a:defRPr>
    </a:lvl3pPr>
    <a:lvl4pPr marL="1512888" indent="-141288" algn="l" defTabSz="1008063" rtl="0" fontAlgn="base">
      <a:spcBef>
        <a:spcPct val="0"/>
      </a:spcBef>
      <a:spcAft>
        <a:spcPct val="0"/>
      </a:spcAft>
      <a:defRPr sz="2000" kern="1200">
        <a:solidFill>
          <a:schemeClr val="tx1"/>
        </a:solidFill>
        <a:latin typeface="Arial" charset="0"/>
        <a:ea typeface="+mn-ea"/>
        <a:cs typeface="Arial" charset="0"/>
      </a:defRPr>
    </a:lvl4pPr>
    <a:lvl5pPr marL="2017713" indent="-188913" algn="l" defTabSz="1008063"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090">
          <p15:clr>
            <a:srgbClr val="A4A3A4"/>
          </p15:clr>
        </p15:guide>
        <p15:guide id="2" orient="horz" pos="4076">
          <p15:clr>
            <a:srgbClr val="A4A3A4"/>
          </p15:clr>
        </p15:guide>
        <p15:guide id="3" orient="horz" pos="1354">
          <p15:clr>
            <a:srgbClr val="A4A3A4"/>
          </p15:clr>
        </p15:guide>
        <p15:guide id="4" orient="horz" pos="4435">
          <p15:clr>
            <a:srgbClr val="A4A3A4"/>
          </p15:clr>
        </p15:guide>
        <p15:guide id="5" orient="horz" pos="794">
          <p15:clr>
            <a:srgbClr val="A4A3A4"/>
          </p15:clr>
        </p15:guide>
        <p15:guide id="6" orient="horz" pos="341">
          <p15:clr>
            <a:srgbClr val="A4A3A4"/>
          </p15:clr>
        </p15:guide>
        <p15:guide id="7" pos="3060">
          <p15:clr>
            <a:srgbClr val="A4A3A4"/>
          </p15:clr>
        </p15:guide>
        <p15:guide id="8" pos="339">
          <p15:clr>
            <a:srgbClr val="A4A3A4"/>
          </p15:clr>
        </p15:guide>
        <p15:guide id="9" pos="3288">
          <p15:clr>
            <a:srgbClr val="A4A3A4"/>
          </p15:clr>
        </p15:guide>
        <p15:guide id="10" pos="6010">
          <p15:clr>
            <a:srgbClr val="A4A3A4"/>
          </p15:clr>
        </p15:guide>
        <p15:guide id="11" orient="horz" pos="1338">
          <p15:clr>
            <a:srgbClr val="A4A3A4"/>
          </p15:clr>
        </p15:guide>
        <p15:guide id="12" orient="horz" pos="1034">
          <p15:clr>
            <a:srgbClr val="A4A3A4"/>
          </p15:clr>
        </p15:guide>
        <p15:guide id="13" orient="horz" pos="4715">
          <p15:clr>
            <a:srgbClr val="A4A3A4"/>
          </p15:clr>
        </p15:guide>
        <p15:guide id="14" orient="horz" pos="197">
          <p15:clr>
            <a:srgbClr val="A4A3A4"/>
          </p15:clr>
        </p15:guide>
        <p15:guide id="15" pos="170">
          <p15:clr>
            <a:srgbClr val="A4A3A4"/>
          </p15:clr>
        </p15:guide>
        <p15:guide id="16" pos="6178">
          <p15:clr>
            <a:srgbClr val="A4A3A4"/>
          </p15:clr>
        </p15:guide>
        <p15:guide id="17" orient="horz" pos="4025">
          <p15:clr>
            <a:srgbClr val="A4A3A4"/>
          </p15:clr>
        </p15:guide>
        <p15:guide id="18" pos="3052">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2D0"/>
    <a:srgbClr val="8296AA"/>
    <a:srgbClr val="0018A8"/>
    <a:srgbClr val="002244"/>
    <a:srgbClr val="0021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16" autoAdjust="0"/>
    <p:restoredTop sz="82965" autoAdjust="0"/>
  </p:normalViewPr>
  <p:slideViewPr>
    <p:cSldViewPr snapToGrid="0" snapToObjects="1" showGuides="1">
      <p:cViewPr>
        <p:scale>
          <a:sx n="50" d="100"/>
          <a:sy n="50" d="100"/>
        </p:scale>
        <p:origin x="1398" y="384"/>
      </p:cViewPr>
      <p:guideLst>
        <p:guide orient="horz" pos="1090"/>
        <p:guide orient="horz" pos="4076"/>
        <p:guide orient="horz" pos="1354"/>
        <p:guide orient="horz" pos="4435"/>
        <p:guide orient="horz" pos="794"/>
        <p:guide orient="horz" pos="341"/>
        <p:guide pos="3060"/>
        <p:guide pos="339"/>
        <p:guide pos="3288"/>
        <p:guide pos="6010"/>
        <p:guide orient="horz" pos="1338"/>
        <p:guide orient="horz" pos="1034"/>
        <p:guide orient="horz" pos="4715"/>
        <p:guide orient="horz" pos="197"/>
        <p:guide pos="170"/>
        <p:guide pos="6178"/>
        <p:guide orient="horz" pos="4025"/>
        <p:guide pos="30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83" d="100"/>
          <a:sy n="83" d="100"/>
        </p:scale>
        <p:origin x="-1956" y="-90"/>
      </p:cViewPr>
      <p:guideLst>
        <p:guide orient="horz" pos="3224"/>
        <p:guide pos="2237"/>
      </p:guideLst>
    </p:cSldViewPr>
  </p:notesViewPr>
  <p:gridSpacing cx="180023" cy="18002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4.jpg"/></Relationships>
</file>

<file path=ppt/diagrams/_rels/data2.xml.rels><?xml version="1.0" encoding="UTF-8" standalone="yes"?>
<Relationships xmlns="http://schemas.openxmlformats.org/package/2006/relationships"><Relationship Id="rId1" Type="http://schemas.openxmlformats.org/officeDocument/2006/relationships/image" Target="../media/image5.jpg"/></Relationships>
</file>

<file path=ppt/diagrams/_rels/data3.xml.rels><?xml version="1.0" encoding="UTF-8" standalone="yes"?>
<Relationships xmlns="http://schemas.openxmlformats.org/package/2006/relationships"><Relationship Id="rId1" Type="http://schemas.openxmlformats.org/officeDocument/2006/relationships/image" Target="../media/image6.jpg"/></Relationships>
</file>

<file path=ppt/diagrams/_rels/data4.xml.rels><?xml version="1.0" encoding="UTF-8" standalone="yes"?>
<Relationships xmlns="http://schemas.openxmlformats.org/package/2006/relationships"><Relationship Id="rId1" Type="http://schemas.openxmlformats.org/officeDocument/2006/relationships/image" Target="../media/image7.jpeg"/></Relationships>
</file>

<file path=ppt/diagrams/_rels/data5.xml.rels><?xml version="1.0" encoding="UTF-8" standalone="yes"?>
<Relationships xmlns="http://schemas.openxmlformats.org/package/2006/relationships"><Relationship Id="rId1" Type="http://schemas.openxmlformats.org/officeDocument/2006/relationships/image" Target="../media/image8.jpg"/></Relationships>
</file>

<file path=ppt/diagrams/_rels/data6.xml.rels><?xml version="1.0" encoding="UTF-8" standalone="yes"?>
<Relationships xmlns="http://schemas.openxmlformats.org/package/2006/relationships"><Relationship Id="rId1" Type="http://schemas.openxmlformats.org/officeDocument/2006/relationships/image" Target="../media/image9.jpg"/></Relationships>
</file>

<file path=ppt/diagrams/_rels/data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8.jpg"/><Relationship Id="rId1" Type="http://schemas.openxmlformats.org/officeDocument/2006/relationships/image" Target="../media/image25.jpeg"/><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6.jpg"/></Relationships>
</file>

<file path=ppt/diagrams/_rels/drawing1.xml.rels><?xml version="1.0" encoding="UTF-8" standalone="yes"?>
<Relationships xmlns="http://schemas.openxmlformats.org/package/2006/relationships"><Relationship Id="rId1" Type="http://schemas.openxmlformats.org/officeDocument/2006/relationships/image" Target="../media/image4.jpg"/></Relationships>
</file>

<file path=ppt/diagrams/_rels/drawing2.xml.rels><?xml version="1.0" encoding="UTF-8" standalone="yes"?>
<Relationships xmlns="http://schemas.openxmlformats.org/package/2006/relationships"><Relationship Id="rId1" Type="http://schemas.openxmlformats.org/officeDocument/2006/relationships/image" Target="../media/image5.jpg"/></Relationships>
</file>

<file path=ppt/diagrams/_rels/drawing3.xml.rels><?xml version="1.0" encoding="UTF-8" standalone="yes"?>
<Relationships xmlns="http://schemas.openxmlformats.org/package/2006/relationships"><Relationship Id="rId1" Type="http://schemas.openxmlformats.org/officeDocument/2006/relationships/image" Target="../media/image6.jpg"/></Relationships>
</file>

<file path=ppt/diagrams/_rels/drawing4.xml.rels><?xml version="1.0" encoding="UTF-8" standalone="yes"?>
<Relationships xmlns="http://schemas.openxmlformats.org/package/2006/relationships"><Relationship Id="rId1" Type="http://schemas.openxmlformats.org/officeDocument/2006/relationships/image" Target="../media/image7.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8.jpg"/></Relationships>
</file>

<file path=ppt/diagrams/_rels/drawing6.xml.rels><?xml version="1.0" encoding="UTF-8" standalone="yes"?>
<Relationships xmlns="http://schemas.openxmlformats.org/package/2006/relationships"><Relationship Id="rId1" Type="http://schemas.openxmlformats.org/officeDocument/2006/relationships/image" Target="../media/image9.jpg"/></Relationships>
</file>

<file path=ppt/diagrams/_rels/drawing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8.jpg"/><Relationship Id="rId1" Type="http://schemas.openxmlformats.org/officeDocument/2006/relationships/image" Target="../media/image25.jpeg"/><Relationship Id="rId6" Type="http://schemas.openxmlformats.org/officeDocument/2006/relationships/image" Target="../media/image4.jpg"/><Relationship Id="rId5" Type="http://schemas.openxmlformats.org/officeDocument/2006/relationships/image" Target="../media/image6.jpg"/><Relationship Id="rId4" Type="http://schemas.openxmlformats.org/officeDocument/2006/relationships/image" Target="../media/image26.jpe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6B44ED-7F11-43E4-8D58-2C61CA83AECE}" type="doc">
      <dgm:prSet loTypeId="urn:microsoft.com/office/officeart/2008/layout/CircularPictureCallout" loCatId="picture" qsTypeId="urn:microsoft.com/office/officeart/2005/8/quickstyle/simple3" qsCatId="simple" csTypeId="urn:microsoft.com/office/officeart/2005/8/colors/accent0_2" csCatId="mainScheme" phldr="1"/>
      <dgm:spPr/>
      <dgm:t>
        <a:bodyPr/>
        <a:lstStyle/>
        <a:p>
          <a:endParaRPr lang="en-US"/>
        </a:p>
      </dgm:t>
    </dgm:pt>
    <dgm:pt modelId="{504411A1-A572-4984-A1EF-42B11E48F20F}">
      <dgm:prSet/>
      <dgm:spPr/>
      <dgm:t>
        <a:bodyPr/>
        <a:lstStyle/>
        <a:p>
          <a:endParaRPr lang="en-US"/>
        </a:p>
      </dgm:t>
    </dgm:pt>
    <dgm:pt modelId="{60D805AB-DB76-45A7-950A-57EB218078AD}" type="parTrans" cxnId="{BC09CC56-889E-4B24-87A7-570B81D042D6}">
      <dgm:prSet/>
      <dgm:spPr/>
      <dgm:t>
        <a:bodyPr/>
        <a:lstStyle/>
        <a:p>
          <a:endParaRPr lang="en-US"/>
        </a:p>
      </dgm:t>
    </dgm:pt>
    <dgm:pt modelId="{D6E2285B-8BC2-4BEB-872D-D7182C52F966}" type="sibTrans" cxnId="{BC09CC56-889E-4B24-87A7-570B81D042D6}">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D6D50AD4-EFC1-493E-9DB0-AA6EA0715C48}" type="pres">
      <dgm:prSet presAssocID="{CE6B44ED-7F11-43E4-8D58-2C61CA83AECE}" presName="Name0" presStyleCnt="0">
        <dgm:presLayoutVars>
          <dgm:chMax val="7"/>
          <dgm:chPref val="7"/>
          <dgm:dir/>
        </dgm:presLayoutVars>
      </dgm:prSet>
      <dgm:spPr/>
      <dgm:t>
        <a:bodyPr/>
        <a:lstStyle/>
        <a:p>
          <a:endParaRPr lang="en-US"/>
        </a:p>
      </dgm:t>
    </dgm:pt>
    <dgm:pt modelId="{EAA42099-D0D4-43D8-A7D8-9AE42A567208}" type="pres">
      <dgm:prSet presAssocID="{CE6B44ED-7F11-43E4-8D58-2C61CA83AECE}" presName="Name1" presStyleCnt="0"/>
      <dgm:spPr/>
      <dgm:t>
        <a:bodyPr/>
        <a:lstStyle/>
        <a:p>
          <a:endParaRPr lang="en-US"/>
        </a:p>
      </dgm:t>
    </dgm:pt>
    <dgm:pt modelId="{FE112652-E8C7-418D-8DD1-FBF3C86E6D7C}" type="pres">
      <dgm:prSet presAssocID="{D6E2285B-8BC2-4BEB-872D-D7182C52F966}" presName="picture_1" presStyleCnt="0"/>
      <dgm:spPr/>
      <dgm:t>
        <a:bodyPr/>
        <a:lstStyle/>
        <a:p>
          <a:endParaRPr lang="en-US"/>
        </a:p>
      </dgm:t>
    </dgm:pt>
    <dgm:pt modelId="{9C542F68-233E-4FDA-948C-B1067A19D942}" type="pres">
      <dgm:prSet presAssocID="{D6E2285B-8BC2-4BEB-872D-D7182C52F966}" presName="pictureRepeatNode" presStyleLbl="alignImgPlace1" presStyleIdx="0" presStyleCnt="1"/>
      <dgm:spPr/>
      <dgm:t>
        <a:bodyPr/>
        <a:lstStyle/>
        <a:p>
          <a:endParaRPr lang="en-US"/>
        </a:p>
      </dgm:t>
    </dgm:pt>
    <dgm:pt modelId="{6A50D16A-CE83-40F6-9CAA-1E1A747B3BD0}" type="pres">
      <dgm:prSet presAssocID="{504411A1-A572-4984-A1EF-42B11E48F20F}" presName="text_1" presStyleLbl="node1" presStyleIdx="0" presStyleCnt="0">
        <dgm:presLayoutVars>
          <dgm:bulletEnabled val="1"/>
        </dgm:presLayoutVars>
      </dgm:prSet>
      <dgm:spPr/>
      <dgm:t>
        <a:bodyPr/>
        <a:lstStyle/>
        <a:p>
          <a:endParaRPr lang="en-US"/>
        </a:p>
      </dgm:t>
    </dgm:pt>
  </dgm:ptLst>
  <dgm:cxnLst>
    <dgm:cxn modelId="{DA6B1B45-6C06-40AE-93AA-6AA4CBF43B50}" type="presOf" srcId="{D6E2285B-8BC2-4BEB-872D-D7182C52F966}" destId="{9C542F68-233E-4FDA-948C-B1067A19D942}" srcOrd="0" destOrd="0" presId="urn:microsoft.com/office/officeart/2008/layout/CircularPictureCallout"/>
    <dgm:cxn modelId="{103C1F84-861F-4BAD-830C-330B73B34722}" type="presOf" srcId="{504411A1-A572-4984-A1EF-42B11E48F20F}" destId="{6A50D16A-CE83-40F6-9CAA-1E1A747B3BD0}" srcOrd="0" destOrd="0" presId="urn:microsoft.com/office/officeart/2008/layout/CircularPictureCallout"/>
    <dgm:cxn modelId="{BC09CC56-889E-4B24-87A7-570B81D042D6}" srcId="{CE6B44ED-7F11-43E4-8D58-2C61CA83AECE}" destId="{504411A1-A572-4984-A1EF-42B11E48F20F}" srcOrd="0" destOrd="0" parTransId="{60D805AB-DB76-45A7-950A-57EB218078AD}" sibTransId="{D6E2285B-8BC2-4BEB-872D-D7182C52F966}"/>
    <dgm:cxn modelId="{49B503F3-6976-4548-A339-FC5BC052C8F5}" type="presOf" srcId="{CE6B44ED-7F11-43E4-8D58-2C61CA83AECE}" destId="{D6D50AD4-EFC1-493E-9DB0-AA6EA0715C48}" srcOrd="0" destOrd="0" presId="urn:microsoft.com/office/officeart/2008/layout/CircularPictureCallout"/>
    <dgm:cxn modelId="{369F2868-36D6-4273-BFC3-F753E6371382}" type="presParOf" srcId="{D6D50AD4-EFC1-493E-9DB0-AA6EA0715C48}" destId="{EAA42099-D0D4-43D8-A7D8-9AE42A567208}" srcOrd="0" destOrd="0" presId="urn:microsoft.com/office/officeart/2008/layout/CircularPictureCallout"/>
    <dgm:cxn modelId="{50DC9B1B-E53C-4D47-BB06-1B3D8B1E03FC}" type="presParOf" srcId="{EAA42099-D0D4-43D8-A7D8-9AE42A567208}" destId="{FE112652-E8C7-418D-8DD1-FBF3C86E6D7C}" srcOrd="0" destOrd="0" presId="urn:microsoft.com/office/officeart/2008/layout/CircularPictureCallout"/>
    <dgm:cxn modelId="{DB71616B-B7EA-4A90-8441-FE5E1EDB35E4}" type="presParOf" srcId="{FE112652-E8C7-418D-8DD1-FBF3C86E6D7C}" destId="{9C542F68-233E-4FDA-948C-B1067A19D942}" srcOrd="0" destOrd="0" presId="urn:microsoft.com/office/officeart/2008/layout/CircularPictureCallout"/>
    <dgm:cxn modelId="{7AE740C2-DBAA-4225-9D3A-6D7396E9F334}" type="presParOf" srcId="{EAA42099-D0D4-43D8-A7D8-9AE42A567208}" destId="{6A50D16A-CE83-40F6-9CAA-1E1A747B3BD0}" srcOrd="1" destOrd="0" presId="urn:microsoft.com/office/officeart/2008/layout/CircularPictureCallou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6B44ED-7F11-43E4-8D58-2C61CA83AECE}" type="doc">
      <dgm:prSet loTypeId="urn:microsoft.com/office/officeart/2008/layout/CircularPictureCallout" loCatId="picture" qsTypeId="urn:microsoft.com/office/officeart/2005/8/quickstyle/simple3" qsCatId="simple" csTypeId="urn:microsoft.com/office/officeart/2005/8/colors/accent0_2" csCatId="mainScheme" phldr="1"/>
      <dgm:spPr/>
      <dgm:t>
        <a:bodyPr/>
        <a:lstStyle/>
        <a:p>
          <a:endParaRPr lang="en-US"/>
        </a:p>
      </dgm:t>
    </dgm:pt>
    <dgm:pt modelId="{504411A1-A572-4984-A1EF-42B11E48F20F}">
      <dgm:prSet/>
      <dgm:spPr/>
      <dgm:t>
        <a:bodyPr/>
        <a:lstStyle/>
        <a:p>
          <a:endParaRPr lang="en-US"/>
        </a:p>
      </dgm:t>
    </dgm:pt>
    <dgm:pt modelId="{60D805AB-DB76-45A7-950A-57EB218078AD}" type="parTrans" cxnId="{BC09CC56-889E-4B24-87A7-570B81D042D6}">
      <dgm:prSet/>
      <dgm:spPr/>
      <dgm:t>
        <a:bodyPr/>
        <a:lstStyle/>
        <a:p>
          <a:endParaRPr lang="en-US"/>
        </a:p>
      </dgm:t>
    </dgm:pt>
    <dgm:pt modelId="{D6E2285B-8BC2-4BEB-872D-D7182C52F966}" type="sibTrans" cxnId="{BC09CC56-889E-4B24-87A7-570B81D042D6}">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D6D50AD4-EFC1-493E-9DB0-AA6EA0715C48}" type="pres">
      <dgm:prSet presAssocID="{CE6B44ED-7F11-43E4-8D58-2C61CA83AECE}" presName="Name0" presStyleCnt="0">
        <dgm:presLayoutVars>
          <dgm:chMax val="7"/>
          <dgm:chPref val="7"/>
          <dgm:dir/>
        </dgm:presLayoutVars>
      </dgm:prSet>
      <dgm:spPr/>
      <dgm:t>
        <a:bodyPr/>
        <a:lstStyle/>
        <a:p>
          <a:endParaRPr lang="en-US"/>
        </a:p>
      </dgm:t>
    </dgm:pt>
    <dgm:pt modelId="{EAA42099-D0D4-43D8-A7D8-9AE42A567208}" type="pres">
      <dgm:prSet presAssocID="{CE6B44ED-7F11-43E4-8D58-2C61CA83AECE}" presName="Name1" presStyleCnt="0"/>
      <dgm:spPr/>
      <dgm:t>
        <a:bodyPr/>
        <a:lstStyle/>
        <a:p>
          <a:endParaRPr lang="en-US"/>
        </a:p>
      </dgm:t>
    </dgm:pt>
    <dgm:pt modelId="{FE112652-E8C7-418D-8DD1-FBF3C86E6D7C}" type="pres">
      <dgm:prSet presAssocID="{D6E2285B-8BC2-4BEB-872D-D7182C52F966}" presName="picture_1" presStyleCnt="0"/>
      <dgm:spPr/>
      <dgm:t>
        <a:bodyPr/>
        <a:lstStyle/>
        <a:p>
          <a:endParaRPr lang="en-US"/>
        </a:p>
      </dgm:t>
    </dgm:pt>
    <dgm:pt modelId="{9C542F68-233E-4FDA-948C-B1067A19D942}" type="pres">
      <dgm:prSet presAssocID="{D6E2285B-8BC2-4BEB-872D-D7182C52F966}" presName="pictureRepeatNode" presStyleLbl="alignImgPlace1" presStyleIdx="0" presStyleCnt="1"/>
      <dgm:spPr/>
      <dgm:t>
        <a:bodyPr/>
        <a:lstStyle/>
        <a:p>
          <a:endParaRPr lang="en-US"/>
        </a:p>
      </dgm:t>
    </dgm:pt>
    <dgm:pt modelId="{6A50D16A-CE83-40F6-9CAA-1E1A747B3BD0}" type="pres">
      <dgm:prSet presAssocID="{504411A1-A572-4984-A1EF-42B11E48F20F}" presName="text_1" presStyleLbl="node1" presStyleIdx="0" presStyleCnt="0">
        <dgm:presLayoutVars>
          <dgm:bulletEnabled val="1"/>
        </dgm:presLayoutVars>
      </dgm:prSet>
      <dgm:spPr/>
      <dgm:t>
        <a:bodyPr/>
        <a:lstStyle/>
        <a:p>
          <a:endParaRPr lang="en-US"/>
        </a:p>
      </dgm:t>
    </dgm:pt>
  </dgm:ptLst>
  <dgm:cxnLst>
    <dgm:cxn modelId="{DA6B1B45-6C06-40AE-93AA-6AA4CBF43B50}" type="presOf" srcId="{D6E2285B-8BC2-4BEB-872D-D7182C52F966}" destId="{9C542F68-233E-4FDA-948C-B1067A19D942}" srcOrd="0" destOrd="0" presId="urn:microsoft.com/office/officeart/2008/layout/CircularPictureCallout"/>
    <dgm:cxn modelId="{103C1F84-861F-4BAD-830C-330B73B34722}" type="presOf" srcId="{504411A1-A572-4984-A1EF-42B11E48F20F}" destId="{6A50D16A-CE83-40F6-9CAA-1E1A747B3BD0}" srcOrd="0" destOrd="0" presId="urn:microsoft.com/office/officeart/2008/layout/CircularPictureCallout"/>
    <dgm:cxn modelId="{BC09CC56-889E-4B24-87A7-570B81D042D6}" srcId="{CE6B44ED-7F11-43E4-8D58-2C61CA83AECE}" destId="{504411A1-A572-4984-A1EF-42B11E48F20F}" srcOrd="0" destOrd="0" parTransId="{60D805AB-DB76-45A7-950A-57EB218078AD}" sibTransId="{D6E2285B-8BC2-4BEB-872D-D7182C52F966}"/>
    <dgm:cxn modelId="{49B503F3-6976-4548-A339-FC5BC052C8F5}" type="presOf" srcId="{CE6B44ED-7F11-43E4-8D58-2C61CA83AECE}" destId="{D6D50AD4-EFC1-493E-9DB0-AA6EA0715C48}" srcOrd="0" destOrd="0" presId="urn:microsoft.com/office/officeart/2008/layout/CircularPictureCallout"/>
    <dgm:cxn modelId="{369F2868-36D6-4273-BFC3-F753E6371382}" type="presParOf" srcId="{D6D50AD4-EFC1-493E-9DB0-AA6EA0715C48}" destId="{EAA42099-D0D4-43D8-A7D8-9AE42A567208}" srcOrd="0" destOrd="0" presId="urn:microsoft.com/office/officeart/2008/layout/CircularPictureCallout"/>
    <dgm:cxn modelId="{50DC9B1B-E53C-4D47-BB06-1B3D8B1E03FC}" type="presParOf" srcId="{EAA42099-D0D4-43D8-A7D8-9AE42A567208}" destId="{FE112652-E8C7-418D-8DD1-FBF3C86E6D7C}" srcOrd="0" destOrd="0" presId="urn:microsoft.com/office/officeart/2008/layout/CircularPictureCallout"/>
    <dgm:cxn modelId="{DB71616B-B7EA-4A90-8441-FE5E1EDB35E4}" type="presParOf" srcId="{FE112652-E8C7-418D-8DD1-FBF3C86E6D7C}" destId="{9C542F68-233E-4FDA-948C-B1067A19D942}" srcOrd="0" destOrd="0" presId="urn:microsoft.com/office/officeart/2008/layout/CircularPictureCallout"/>
    <dgm:cxn modelId="{7AE740C2-DBAA-4225-9D3A-6D7396E9F334}" type="presParOf" srcId="{EAA42099-D0D4-43D8-A7D8-9AE42A567208}" destId="{6A50D16A-CE83-40F6-9CAA-1E1A747B3BD0}" srcOrd="1" destOrd="0" presId="urn:microsoft.com/office/officeart/2008/layout/CircularPictureCallou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6B44ED-7F11-43E4-8D58-2C61CA83AECE}" type="doc">
      <dgm:prSet loTypeId="urn:microsoft.com/office/officeart/2008/layout/CircularPictureCallout" loCatId="picture" qsTypeId="urn:microsoft.com/office/officeart/2005/8/quickstyle/simple3" qsCatId="simple" csTypeId="urn:microsoft.com/office/officeart/2005/8/colors/accent0_2" csCatId="mainScheme" phldr="1"/>
      <dgm:spPr/>
      <dgm:t>
        <a:bodyPr/>
        <a:lstStyle/>
        <a:p>
          <a:endParaRPr lang="en-US"/>
        </a:p>
      </dgm:t>
    </dgm:pt>
    <dgm:pt modelId="{504411A1-A572-4984-A1EF-42B11E48F20F}">
      <dgm:prSet/>
      <dgm:spPr/>
      <dgm:t>
        <a:bodyPr/>
        <a:lstStyle/>
        <a:p>
          <a:endParaRPr lang="en-US"/>
        </a:p>
      </dgm:t>
    </dgm:pt>
    <dgm:pt modelId="{60D805AB-DB76-45A7-950A-57EB218078AD}" type="parTrans" cxnId="{BC09CC56-889E-4B24-87A7-570B81D042D6}">
      <dgm:prSet/>
      <dgm:spPr/>
      <dgm:t>
        <a:bodyPr/>
        <a:lstStyle/>
        <a:p>
          <a:endParaRPr lang="en-US"/>
        </a:p>
      </dgm:t>
    </dgm:pt>
    <dgm:pt modelId="{D6E2285B-8BC2-4BEB-872D-D7182C52F966}" type="sibTrans" cxnId="{BC09CC56-889E-4B24-87A7-570B81D042D6}">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D6D50AD4-EFC1-493E-9DB0-AA6EA0715C48}" type="pres">
      <dgm:prSet presAssocID="{CE6B44ED-7F11-43E4-8D58-2C61CA83AECE}" presName="Name0" presStyleCnt="0">
        <dgm:presLayoutVars>
          <dgm:chMax val="7"/>
          <dgm:chPref val="7"/>
          <dgm:dir/>
        </dgm:presLayoutVars>
      </dgm:prSet>
      <dgm:spPr/>
      <dgm:t>
        <a:bodyPr/>
        <a:lstStyle/>
        <a:p>
          <a:endParaRPr lang="en-US"/>
        </a:p>
      </dgm:t>
    </dgm:pt>
    <dgm:pt modelId="{EAA42099-D0D4-43D8-A7D8-9AE42A567208}" type="pres">
      <dgm:prSet presAssocID="{CE6B44ED-7F11-43E4-8D58-2C61CA83AECE}" presName="Name1" presStyleCnt="0"/>
      <dgm:spPr/>
      <dgm:t>
        <a:bodyPr/>
        <a:lstStyle/>
        <a:p>
          <a:endParaRPr lang="en-US"/>
        </a:p>
      </dgm:t>
    </dgm:pt>
    <dgm:pt modelId="{FE112652-E8C7-418D-8DD1-FBF3C86E6D7C}" type="pres">
      <dgm:prSet presAssocID="{D6E2285B-8BC2-4BEB-872D-D7182C52F966}" presName="picture_1" presStyleCnt="0"/>
      <dgm:spPr/>
      <dgm:t>
        <a:bodyPr/>
        <a:lstStyle/>
        <a:p>
          <a:endParaRPr lang="en-US"/>
        </a:p>
      </dgm:t>
    </dgm:pt>
    <dgm:pt modelId="{9C542F68-233E-4FDA-948C-B1067A19D942}" type="pres">
      <dgm:prSet presAssocID="{D6E2285B-8BC2-4BEB-872D-D7182C52F966}" presName="pictureRepeatNode" presStyleLbl="alignImgPlace1" presStyleIdx="0" presStyleCnt="1"/>
      <dgm:spPr/>
      <dgm:t>
        <a:bodyPr/>
        <a:lstStyle/>
        <a:p>
          <a:endParaRPr lang="en-US"/>
        </a:p>
      </dgm:t>
    </dgm:pt>
    <dgm:pt modelId="{6A50D16A-CE83-40F6-9CAA-1E1A747B3BD0}" type="pres">
      <dgm:prSet presAssocID="{504411A1-A572-4984-A1EF-42B11E48F20F}" presName="text_1" presStyleLbl="node1" presStyleIdx="0" presStyleCnt="0">
        <dgm:presLayoutVars>
          <dgm:bulletEnabled val="1"/>
        </dgm:presLayoutVars>
      </dgm:prSet>
      <dgm:spPr/>
      <dgm:t>
        <a:bodyPr/>
        <a:lstStyle/>
        <a:p>
          <a:endParaRPr lang="en-US"/>
        </a:p>
      </dgm:t>
    </dgm:pt>
  </dgm:ptLst>
  <dgm:cxnLst>
    <dgm:cxn modelId="{DA6B1B45-6C06-40AE-93AA-6AA4CBF43B50}" type="presOf" srcId="{D6E2285B-8BC2-4BEB-872D-D7182C52F966}" destId="{9C542F68-233E-4FDA-948C-B1067A19D942}" srcOrd="0" destOrd="0" presId="urn:microsoft.com/office/officeart/2008/layout/CircularPictureCallout"/>
    <dgm:cxn modelId="{103C1F84-861F-4BAD-830C-330B73B34722}" type="presOf" srcId="{504411A1-A572-4984-A1EF-42B11E48F20F}" destId="{6A50D16A-CE83-40F6-9CAA-1E1A747B3BD0}" srcOrd="0" destOrd="0" presId="urn:microsoft.com/office/officeart/2008/layout/CircularPictureCallout"/>
    <dgm:cxn modelId="{BC09CC56-889E-4B24-87A7-570B81D042D6}" srcId="{CE6B44ED-7F11-43E4-8D58-2C61CA83AECE}" destId="{504411A1-A572-4984-A1EF-42B11E48F20F}" srcOrd="0" destOrd="0" parTransId="{60D805AB-DB76-45A7-950A-57EB218078AD}" sibTransId="{D6E2285B-8BC2-4BEB-872D-D7182C52F966}"/>
    <dgm:cxn modelId="{49B503F3-6976-4548-A339-FC5BC052C8F5}" type="presOf" srcId="{CE6B44ED-7F11-43E4-8D58-2C61CA83AECE}" destId="{D6D50AD4-EFC1-493E-9DB0-AA6EA0715C48}" srcOrd="0" destOrd="0" presId="urn:microsoft.com/office/officeart/2008/layout/CircularPictureCallout"/>
    <dgm:cxn modelId="{369F2868-36D6-4273-BFC3-F753E6371382}" type="presParOf" srcId="{D6D50AD4-EFC1-493E-9DB0-AA6EA0715C48}" destId="{EAA42099-D0D4-43D8-A7D8-9AE42A567208}" srcOrd="0" destOrd="0" presId="urn:microsoft.com/office/officeart/2008/layout/CircularPictureCallout"/>
    <dgm:cxn modelId="{50DC9B1B-E53C-4D47-BB06-1B3D8B1E03FC}" type="presParOf" srcId="{EAA42099-D0D4-43D8-A7D8-9AE42A567208}" destId="{FE112652-E8C7-418D-8DD1-FBF3C86E6D7C}" srcOrd="0" destOrd="0" presId="urn:microsoft.com/office/officeart/2008/layout/CircularPictureCallout"/>
    <dgm:cxn modelId="{DB71616B-B7EA-4A90-8441-FE5E1EDB35E4}" type="presParOf" srcId="{FE112652-E8C7-418D-8DD1-FBF3C86E6D7C}" destId="{9C542F68-233E-4FDA-948C-B1067A19D942}" srcOrd="0" destOrd="0" presId="urn:microsoft.com/office/officeart/2008/layout/CircularPictureCallout"/>
    <dgm:cxn modelId="{7AE740C2-DBAA-4225-9D3A-6D7396E9F334}" type="presParOf" srcId="{EAA42099-D0D4-43D8-A7D8-9AE42A567208}" destId="{6A50D16A-CE83-40F6-9CAA-1E1A747B3BD0}" srcOrd="1" destOrd="0" presId="urn:microsoft.com/office/officeart/2008/layout/CircularPictureCallou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E6B44ED-7F11-43E4-8D58-2C61CA83AECE}" type="doc">
      <dgm:prSet loTypeId="urn:microsoft.com/office/officeart/2008/layout/CircularPictureCallout" loCatId="picture" qsTypeId="urn:microsoft.com/office/officeart/2005/8/quickstyle/simple3" qsCatId="simple" csTypeId="urn:microsoft.com/office/officeart/2005/8/colors/accent0_2" csCatId="mainScheme" phldr="1"/>
      <dgm:spPr/>
      <dgm:t>
        <a:bodyPr/>
        <a:lstStyle/>
        <a:p>
          <a:endParaRPr lang="en-US"/>
        </a:p>
      </dgm:t>
    </dgm:pt>
    <dgm:pt modelId="{504411A1-A572-4984-A1EF-42B11E48F20F}">
      <dgm:prSet/>
      <dgm:spPr/>
      <dgm:t>
        <a:bodyPr/>
        <a:lstStyle/>
        <a:p>
          <a:endParaRPr lang="en-US"/>
        </a:p>
      </dgm:t>
    </dgm:pt>
    <dgm:pt modelId="{60D805AB-DB76-45A7-950A-57EB218078AD}" type="parTrans" cxnId="{BC09CC56-889E-4B24-87A7-570B81D042D6}">
      <dgm:prSet/>
      <dgm:spPr/>
      <dgm:t>
        <a:bodyPr/>
        <a:lstStyle/>
        <a:p>
          <a:endParaRPr lang="en-US"/>
        </a:p>
      </dgm:t>
    </dgm:pt>
    <dgm:pt modelId="{D6E2285B-8BC2-4BEB-872D-D7182C52F966}" type="sibTrans" cxnId="{BC09CC56-889E-4B24-87A7-570B81D042D6}">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15000" b="-15000"/>
          </a:stretch>
        </a:blipFill>
      </dgm:spPr>
      <dgm:t>
        <a:bodyPr/>
        <a:lstStyle/>
        <a:p>
          <a:endParaRPr lang="en-US"/>
        </a:p>
      </dgm:t>
    </dgm:pt>
    <dgm:pt modelId="{D6D50AD4-EFC1-493E-9DB0-AA6EA0715C48}" type="pres">
      <dgm:prSet presAssocID="{CE6B44ED-7F11-43E4-8D58-2C61CA83AECE}" presName="Name0" presStyleCnt="0">
        <dgm:presLayoutVars>
          <dgm:chMax val="7"/>
          <dgm:chPref val="7"/>
          <dgm:dir/>
        </dgm:presLayoutVars>
      </dgm:prSet>
      <dgm:spPr/>
      <dgm:t>
        <a:bodyPr/>
        <a:lstStyle/>
        <a:p>
          <a:endParaRPr lang="en-US"/>
        </a:p>
      </dgm:t>
    </dgm:pt>
    <dgm:pt modelId="{EAA42099-D0D4-43D8-A7D8-9AE42A567208}" type="pres">
      <dgm:prSet presAssocID="{CE6B44ED-7F11-43E4-8D58-2C61CA83AECE}" presName="Name1" presStyleCnt="0"/>
      <dgm:spPr/>
      <dgm:t>
        <a:bodyPr/>
        <a:lstStyle/>
        <a:p>
          <a:endParaRPr lang="en-US"/>
        </a:p>
      </dgm:t>
    </dgm:pt>
    <dgm:pt modelId="{FE112652-E8C7-418D-8DD1-FBF3C86E6D7C}" type="pres">
      <dgm:prSet presAssocID="{D6E2285B-8BC2-4BEB-872D-D7182C52F966}" presName="picture_1" presStyleCnt="0"/>
      <dgm:spPr/>
      <dgm:t>
        <a:bodyPr/>
        <a:lstStyle/>
        <a:p>
          <a:endParaRPr lang="en-US"/>
        </a:p>
      </dgm:t>
    </dgm:pt>
    <dgm:pt modelId="{9C542F68-233E-4FDA-948C-B1067A19D942}" type="pres">
      <dgm:prSet presAssocID="{D6E2285B-8BC2-4BEB-872D-D7182C52F966}" presName="pictureRepeatNode" presStyleLbl="alignImgPlace1" presStyleIdx="0" presStyleCnt="1"/>
      <dgm:spPr/>
      <dgm:t>
        <a:bodyPr/>
        <a:lstStyle/>
        <a:p>
          <a:endParaRPr lang="en-US"/>
        </a:p>
      </dgm:t>
    </dgm:pt>
    <dgm:pt modelId="{6A50D16A-CE83-40F6-9CAA-1E1A747B3BD0}" type="pres">
      <dgm:prSet presAssocID="{504411A1-A572-4984-A1EF-42B11E48F20F}" presName="text_1" presStyleLbl="node1" presStyleIdx="0" presStyleCnt="0">
        <dgm:presLayoutVars>
          <dgm:bulletEnabled val="1"/>
        </dgm:presLayoutVars>
      </dgm:prSet>
      <dgm:spPr/>
      <dgm:t>
        <a:bodyPr/>
        <a:lstStyle/>
        <a:p>
          <a:endParaRPr lang="en-US"/>
        </a:p>
      </dgm:t>
    </dgm:pt>
  </dgm:ptLst>
  <dgm:cxnLst>
    <dgm:cxn modelId="{DA6B1B45-6C06-40AE-93AA-6AA4CBF43B50}" type="presOf" srcId="{D6E2285B-8BC2-4BEB-872D-D7182C52F966}" destId="{9C542F68-233E-4FDA-948C-B1067A19D942}" srcOrd="0" destOrd="0" presId="urn:microsoft.com/office/officeart/2008/layout/CircularPictureCallout"/>
    <dgm:cxn modelId="{103C1F84-861F-4BAD-830C-330B73B34722}" type="presOf" srcId="{504411A1-A572-4984-A1EF-42B11E48F20F}" destId="{6A50D16A-CE83-40F6-9CAA-1E1A747B3BD0}" srcOrd="0" destOrd="0" presId="urn:microsoft.com/office/officeart/2008/layout/CircularPictureCallout"/>
    <dgm:cxn modelId="{BC09CC56-889E-4B24-87A7-570B81D042D6}" srcId="{CE6B44ED-7F11-43E4-8D58-2C61CA83AECE}" destId="{504411A1-A572-4984-A1EF-42B11E48F20F}" srcOrd="0" destOrd="0" parTransId="{60D805AB-DB76-45A7-950A-57EB218078AD}" sibTransId="{D6E2285B-8BC2-4BEB-872D-D7182C52F966}"/>
    <dgm:cxn modelId="{49B503F3-6976-4548-A339-FC5BC052C8F5}" type="presOf" srcId="{CE6B44ED-7F11-43E4-8D58-2C61CA83AECE}" destId="{D6D50AD4-EFC1-493E-9DB0-AA6EA0715C48}" srcOrd="0" destOrd="0" presId="urn:microsoft.com/office/officeart/2008/layout/CircularPictureCallout"/>
    <dgm:cxn modelId="{369F2868-36D6-4273-BFC3-F753E6371382}" type="presParOf" srcId="{D6D50AD4-EFC1-493E-9DB0-AA6EA0715C48}" destId="{EAA42099-D0D4-43D8-A7D8-9AE42A567208}" srcOrd="0" destOrd="0" presId="urn:microsoft.com/office/officeart/2008/layout/CircularPictureCallout"/>
    <dgm:cxn modelId="{50DC9B1B-E53C-4D47-BB06-1B3D8B1E03FC}" type="presParOf" srcId="{EAA42099-D0D4-43D8-A7D8-9AE42A567208}" destId="{FE112652-E8C7-418D-8DD1-FBF3C86E6D7C}" srcOrd="0" destOrd="0" presId="urn:microsoft.com/office/officeart/2008/layout/CircularPictureCallout"/>
    <dgm:cxn modelId="{DB71616B-B7EA-4A90-8441-FE5E1EDB35E4}" type="presParOf" srcId="{FE112652-E8C7-418D-8DD1-FBF3C86E6D7C}" destId="{9C542F68-233E-4FDA-948C-B1067A19D942}" srcOrd="0" destOrd="0" presId="urn:microsoft.com/office/officeart/2008/layout/CircularPictureCallout"/>
    <dgm:cxn modelId="{7AE740C2-DBAA-4225-9D3A-6D7396E9F334}" type="presParOf" srcId="{EAA42099-D0D4-43D8-A7D8-9AE42A567208}" destId="{6A50D16A-CE83-40F6-9CAA-1E1A747B3BD0}" srcOrd="1" destOrd="0" presId="urn:microsoft.com/office/officeart/2008/layout/CircularPictureCallout"/>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E6B44ED-7F11-43E4-8D58-2C61CA83AECE}" type="doc">
      <dgm:prSet loTypeId="urn:microsoft.com/office/officeart/2008/layout/CircularPictureCallout" loCatId="picture" qsTypeId="urn:microsoft.com/office/officeart/2005/8/quickstyle/simple3" qsCatId="simple" csTypeId="urn:microsoft.com/office/officeart/2005/8/colors/accent0_2" csCatId="mainScheme" phldr="1"/>
      <dgm:spPr/>
      <dgm:t>
        <a:bodyPr/>
        <a:lstStyle/>
        <a:p>
          <a:endParaRPr lang="en-US"/>
        </a:p>
      </dgm:t>
    </dgm:pt>
    <dgm:pt modelId="{504411A1-A572-4984-A1EF-42B11E48F20F}">
      <dgm:prSet/>
      <dgm:spPr/>
      <dgm:t>
        <a:bodyPr/>
        <a:lstStyle/>
        <a:p>
          <a:endParaRPr lang="en-US"/>
        </a:p>
      </dgm:t>
    </dgm:pt>
    <dgm:pt modelId="{60D805AB-DB76-45A7-950A-57EB218078AD}" type="parTrans" cxnId="{BC09CC56-889E-4B24-87A7-570B81D042D6}">
      <dgm:prSet/>
      <dgm:spPr/>
      <dgm:t>
        <a:bodyPr/>
        <a:lstStyle/>
        <a:p>
          <a:endParaRPr lang="en-US"/>
        </a:p>
      </dgm:t>
    </dgm:pt>
    <dgm:pt modelId="{D6E2285B-8BC2-4BEB-872D-D7182C52F966}" type="sibTrans" cxnId="{BC09CC56-889E-4B24-87A7-570B81D042D6}">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D6D50AD4-EFC1-493E-9DB0-AA6EA0715C48}" type="pres">
      <dgm:prSet presAssocID="{CE6B44ED-7F11-43E4-8D58-2C61CA83AECE}" presName="Name0" presStyleCnt="0">
        <dgm:presLayoutVars>
          <dgm:chMax val="7"/>
          <dgm:chPref val="7"/>
          <dgm:dir/>
        </dgm:presLayoutVars>
      </dgm:prSet>
      <dgm:spPr/>
      <dgm:t>
        <a:bodyPr/>
        <a:lstStyle/>
        <a:p>
          <a:endParaRPr lang="en-US"/>
        </a:p>
      </dgm:t>
    </dgm:pt>
    <dgm:pt modelId="{EAA42099-D0D4-43D8-A7D8-9AE42A567208}" type="pres">
      <dgm:prSet presAssocID="{CE6B44ED-7F11-43E4-8D58-2C61CA83AECE}" presName="Name1" presStyleCnt="0"/>
      <dgm:spPr/>
      <dgm:t>
        <a:bodyPr/>
        <a:lstStyle/>
        <a:p>
          <a:endParaRPr lang="en-US"/>
        </a:p>
      </dgm:t>
    </dgm:pt>
    <dgm:pt modelId="{FE112652-E8C7-418D-8DD1-FBF3C86E6D7C}" type="pres">
      <dgm:prSet presAssocID="{D6E2285B-8BC2-4BEB-872D-D7182C52F966}" presName="picture_1" presStyleCnt="0"/>
      <dgm:spPr/>
      <dgm:t>
        <a:bodyPr/>
        <a:lstStyle/>
        <a:p>
          <a:endParaRPr lang="en-US"/>
        </a:p>
      </dgm:t>
    </dgm:pt>
    <dgm:pt modelId="{9C542F68-233E-4FDA-948C-B1067A19D942}" type="pres">
      <dgm:prSet presAssocID="{D6E2285B-8BC2-4BEB-872D-D7182C52F966}" presName="pictureRepeatNode" presStyleLbl="alignImgPlace1" presStyleIdx="0" presStyleCnt="1"/>
      <dgm:spPr/>
      <dgm:t>
        <a:bodyPr/>
        <a:lstStyle/>
        <a:p>
          <a:endParaRPr lang="en-US"/>
        </a:p>
      </dgm:t>
    </dgm:pt>
    <dgm:pt modelId="{6A50D16A-CE83-40F6-9CAA-1E1A747B3BD0}" type="pres">
      <dgm:prSet presAssocID="{504411A1-A572-4984-A1EF-42B11E48F20F}" presName="text_1" presStyleLbl="node1" presStyleIdx="0" presStyleCnt="0">
        <dgm:presLayoutVars>
          <dgm:bulletEnabled val="1"/>
        </dgm:presLayoutVars>
      </dgm:prSet>
      <dgm:spPr/>
      <dgm:t>
        <a:bodyPr/>
        <a:lstStyle/>
        <a:p>
          <a:endParaRPr lang="en-US"/>
        </a:p>
      </dgm:t>
    </dgm:pt>
  </dgm:ptLst>
  <dgm:cxnLst>
    <dgm:cxn modelId="{DA6B1B45-6C06-40AE-93AA-6AA4CBF43B50}" type="presOf" srcId="{D6E2285B-8BC2-4BEB-872D-D7182C52F966}" destId="{9C542F68-233E-4FDA-948C-B1067A19D942}" srcOrd="0" destOrd="0" presId="urn:microsoft.com/office/officeart/2008/layout/CircularPictureCallout"/>
    <dgm:cxn modelId="{103C1F84-861F-4BAD-830C-330B73B34722}" type="presOf" srcId="{504411A1-A572-4984-A1EF-42B11E48F20F}" destId="{6A50D16A-CE83-40F6-9CAA-1E1A747B3BD0}" srcOrd="0" destOrd="0" presId="urn:microsoft.com/office/officeart/2008/layout/CircularPictureCallout"/>
    <dgm:cxn modelId="{BC09CC56-889E-4B24-87A7-570B81D042D6}" srcId="{CE6B44ED-7F11-43E4-8D58-2C61CA83AECE}" destId="{504411A1-A572-4984-A1EF-42B11E48F20F}" srcOrd="0" destOrd="0" parTransId="{60D805AB-DB76-45A7-950A-57EB218078AD}" sibTransId="{D6E2285B-8BC2-4BEB-872D-D7182C52F966}"/>
    <dgm:cxn modelId="{49B503F3-6976-4548-A339-FC5BC052C8F5}" type="presOf" srcId="{CE6B44ED-7F11-43E4-8D58-2C61CA83AECE}" destId="{D6D50AD4-EFC1-493E-9DB0-AA6EA0715C48}" srcOrd="0" destOrd="0" presId="urn:microsoft.com/office/officeart/2008/layout/CircularPictureCallout"/>
    <dgm:cxn modelId="{369F2868-36D6-4273-BFC3-F753E6371382}" type="presParOf" srcId="{D6D50AD4-EFC1-493E-9DB0-AA6EA0715C48}" destId="{EAA42099-D0D4-43D8-A7D8-9AE42A567208}" srcOrd="0" destOrd="0" presId="urn:microsoft.com/office/officeart/2008/layout/CircularPictureCallout"/>
    <dgm:cxn modelId="{50DC9B1B-E53C-4D47-BB06-1B3D8B1E03FC}" type="presParOf" srcId="{EAA42099-D0D4-43D8-A7D8-9AE42A567208}" destId="{FE112652-E8C7-418D-8DD1-FBF3C86E6D7C}" srcOrd="0" destOrd="0" presId="urn:microsoft.com/office/officeart/2008/layout/CircularPictureCallout"/>
    <dgm:cxn modelId="{DB71616B-B7EA-4A90-8441-FE5E1EDB35E4}" type="presParOf" srcId="{FE112652-E8C7-418D-8DD1-FBF3C86E6D7C}" destId="{9C542F68-233E-4FDA-948C-B1067A19D942}" srcOrd="0" destOrd="0" presId="urn:microsoft.com/office/officeart/2008/layout/CircularPictureCallout"/>
    <dgm:cxn modelId="{7AE740C2-DBAA-4225-9D3A-6D7396E9F334}" type="presParOf" srcId="{EAA42099-D0D4-43D8-A7D8-9AE42A567208}" destId="{6A50D16A-CE83-40F6-9CAA-1E1A747B3BD0}" srcOrd="1" destOrd="0" presId="urn:microsoft.com/office/officeart/2008/layout/CircularPictureCallout"/>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E6B44ED-7F11-43E4-8D58-2C61CA83AECE}" type="doc">
      <dgm:prSet loTypeId="urn:microsoft.com/office/officeart/2008/layout/CircularPictureCallout" loCatId="picture" qsTypeId="urn:microsoft.com/office/officeart/2005/8/quickstyle/simple3" qsCatId="simple" csTypeId="urn:microsoft.com/office/officeart/2005/8/colors/accent0_2" csCatId="mainScheme" phldr="1"/>
      <dgm:spPr/>
      <dgm:t>
        <a:bodyPr/>
        <a:lstStyle/>
        <a:p>
          <a:endParaRPr lang="en-US"/>
        </a:p>
      </dgm:t>
    </dgm:pt>
    <dgm:pt modelId="{504411A1-A572-4984-A1EF-42B11E48F20F}">
      <dgm:prSet/>
      <dgm:spPr/>
      <dgm:t>
        <a:bodyPr/>
        <a:lstStyle/>
        <a:p>
          <a:endParaRPr lang="en-US"/>
        </a:p>
      </dgm:t>
    </dgm:pt>
    <dgm:pt modelId="{60D805AB-DB76-45A7-950A-57EB218078AD}" type="parTrans" cxnId="{BC09CC56-889E-4B24-87A7-570B81D042D6}">
      <dgm:prSet/>
      <dgm:spPr/>
      <dgm:t>
        <a:bodyPr/>
        <a:lstStyle/>
        <a:p>
          <a:endParaRPr lang="en-US"/>
        </a:p>
      </dgm:t>
    </dgm:pt>
    <dgm:pt modelId="{D6E2285B-8BC2-4BEB-872D-D7182C52F966}" type="sibTrans" cxnId="{BC09CC56-889E-4B24-87A7-570B81D042D6}">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D6D50AD4-EFC1-493E-9DB0-AA6EA0715C48}" type="pres">
      <dgm:prSet presAssocID="{CE6B44ED-7F11-43E4-8D58-2C61CA83AECE}" presName="Name0" presStyleCnt="0">
        <dgm:presLayoutVars>
          <dgm:chMax val="7"/>
          <dgm:chPref val="7"/>
          <dgm:dir/>
        </dgm:presLayoutVars>
      </dgm:prSet>
      <dgm:spPr/>
      <dgm:t>
        <a:bodyPr/>
        <a:lstStyle/>
        <a:p>
          <a:endParaRPr lang="en-US"/>
        </a:p>
      </dgm:t>
    </dgm:pt>
    <dgm:pt modelId="{EAA42099-D0D4-43D8-A7D8-9AE42A567208}" type="pres">
      <dgm:prSet presAssocID="{CE6B44ED-7F11-43E4-8D58-2C61CA83AECE}" presName="Name1" presStyleCnt="0"/>
      <dgm:spPr/>
      <dgm:t>
        <a:bodyPr/>
        <a:lstStyle/>
        <a:p>
          <a:endParaRPr lang="en-US"/>
        </a:p>
      </dgm:t>
    </dgm:pt>
    <dgm:pt modelId="{FE112652-E8C7-418D-8DD1-FBF3C86E6D7C}" type="pres">
      <dgm:prSet presAssocID="{D6E2285B-8BC2-4BEB-872D-D7182C52F966}" presName="picture_1" presStyleCnt="0"/>
      <dgm:spPr/>
      <dgm:t>
        <a:bodyPr/>
        <a:lstStyle/>
        <a:p>
          <a:endParaRPr lang="en-US"/>
        </a:p>
      </dgm:t>
    </dgm:pt>
    <dgm:pt modelId="{9C542F68-233E-4FDA-948C-B1067A19D942}" type="pres">
      <dgm:prSet presAssocID="{D6E2285B-8BC2-4BEB-872D-D7182C52F966}" presName="pictureRepeatNode" presStyleLbl="alignImgPlace1" presStyleIdx="0" presStyleCnt="1"/>
      <dgm:spPr/>
      <dgm:t>
        <a:bodyPr/>
        <a:lstStyle/>
        <a:p>
          <a:endParaRPr lang="en-US"/>
        </a:p>
      </dgm:t>
    </dgm:pt>
    <dgm:pt modelId="{6A50D16A-CE83-40F6-9CAA-1E1A747B3BD0}" type="pres">
      <dgm:prSet presAssocID="{504411A1-A572-4984-A1EF-42B11E48F20F}" presName="text_1" presStyleLbl="node1" presStyleIdx="0" presStyleCnt="0">
        <dgm:presLayoutVars>
          <dgm:bulletEnabled val="1"/>
        </dgm:presLayoutVars>
      </dgm:prSet>
      <dgm:spPr/>
      <dgm:t>
        <a:bodyPr/>
        <a:lstStyle/>
        <a:p>
          <a:endParaRPr lang="en-US"/>
        </a:p>
      </dgm:t>
    </dgm:pt>
  </dgm:ptLst>
  <dgm:cxnLst>
    <dgm:cxn modelId="{DA6B1B45-6C06-40AE-93AA-6AA4CBF43B50}" type="presOf" srcId="{D6E2285B-8BC2-4BEB-872D-D7182C52F966}" destId="{9C542F68-233E-4FDA-948C-B1067A19D942}" srcOrd="0" destOrd="0" presId="urn:microsoft.com/office/officeart/2008/layout/CircularPictureCallout"/>
    <dgm:cxn modelId="{103C1F84-861F-4BAD-830C-330B73B34722}" type="presOf" srcId="{504411A1-A572-4984-A1EF-42B11E48F20F}" destId="{6A50D16A-CE83-40F6-9CAA-1E1A747B3BD0}" srcOrd="0" destOrd="0" presId="urn:microsoft.com/office/officeart/2008/layout/CircularPictureCallout"/>
    <dgm:cxn modelId="{BC09CC56-889E-4B24-87A7-570B81D042D6}" srcId="{CE6B44ED-7F11-43E4-8D58-2C61CA83AECE}" destId="{504411A1-A572-4984-A1EF-42B11E48F20F}" srcOrd="0" destOrd="0" parTransId="{60D805AB-DB76-45A7-950A-57EB218078AD}" sibTransId="{D6E2285B-8BC2-4BEB-872D-D7182C52F966}"/>
    <dgm:cxn modelId="{49B503F3-6976-4548-A339-FC5BC052C8F5}" type="presOf" srcId="{CE6B44ED-7F11-43E4-8D58-2C61CA83AECE}" destId="{D6D50AD4-EFC1-493E-9DB0-AA6EA0715C48}" srcOrd="0" destOrd="0" presId="urn:microsoft.com/office/officeart/2008/layout/CircularPictureCallout"/>
    <dgm:cxn modelId="{369F2868-36D6-4273-BFC3-F753E6371382}" type="presParOf" srcId="{D6D50AD4-EFC1-493E-9DB0-AA6EA0715C48}" destId="{EAA42099-D0D4-43D8-A7D8-9AE42A567208}" srcOrd="0" destOrd="0" presId="urn:microsoft.com/office/officeart/2008/layout/CircularPictureCallout"/>
    <dgm:cxn modelId="{50DC9B1B-E53C-4D47-BB06-1B3D8B1E03FC}" type="presParOf" srcId="{EAA42099-D0D4-43D8-A7D8-9AE42A567208}" destId="{FE112652-E8C7-418D-8DD1-FBF3C86E6D7C}" srcOrd="0" destOrd="0" presId="urn:microsoft.com/office/officeart/2008/layout/CircularPictureCallout"/>
    <dgm:cxn modelId="{DB71616B-B7EA-4A90-8441-FE5E1EDB35E4}" type="presParOf" srcId="{FE112652-E8C7-418D-8DD1-FBF3C86E6D7C}" destId="{9C542F68-233E-4FDA-948C-B1067A19D942}" srcOrd="0" destOrd="0" presId="urn:microsoft.com/office/officeart/2008/layout/CircularPictureCallout"/>
    <dgm:cxn modelId="{7AE740C2-DBAA-4225-9D3A-6D7396E9F334}" type="presParOf" srcId="{EAA42099-D0D4-43D8-A7D8-9AE42A567208}" destId="{6A50D16A-CE83-40F6-9CAA-1E1A747B3BD0}" srcOrd="1" destOrd="0" presId="urn:microsoft.com/office/officeart/2008/layout/CircularPictureCallout"/>
  </dgm:cxnLst>
  <dgm:bg/>
  <dgm:whole/>
  <dgm:extLst>
    <a:ext uri="http://schemas.microsoft.com/office/drawing/2008/diagram">
      <dsp:dataModelExt xmlns:dsp="http://schemas.microsoft.com/office/drawing/2008/diagram" relId="rId3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E6B44ED-7F11-43E4-8D58-2C61CA83AECE}" type="doc">
      <dgm:prSet loTypeId="urn:microsoft.com/office/officeart/2008/layout/HexagonCluster" loCatId="picture" qsTypeId="urn:microsoft.com/office/officeart/2005/8/quickstyle/3d1" qsCatId="3D" csTypeId="urn:microsoft.com/office/officeart/2005/8/colors/accent0_2" csCatId="mainScheme" phldr="1"/>
      <dgm:spPr/>
      <dgm:t>
        <a:bodyPr/>
        <a:lstStyle/>
        <a:p>
          <a:endParaRPr lang="en-US"/>
        </a:p>
      </dgm:t>
    </dgm:pt>
    <dgm:pt modelId="{504411A1-A572-4984-A1EF-42B11E48F20F}">
      <dgm:prSet/>
      <dgm:spPr/>
      <dgm:t>
        <a:bodyPr/>
        <a:lstStyle/>
        <a:p>
          <a:r>
            <a:rPr lang="en-US" dirty="0" smtClean="0"/>
            <a:t>IT</a:t>
          </a:r>
          <a:endParaRPr lang="en-US" dirty="0"/>
        </a:p>
      </dgm:t>
    </dgm:pt>
    <dgm:pt modelId="{60D805AB-DB76-45A7-950A-57EB218078AD}" type="parTrans" cxnId="{BC09CC56-889E-4B24-87A7-570B81D042D6}">
      <dgm:prSet/>
      <dgm:spPr/>
      <dgm:t>
        <a:bodyPr/>
        <a:lstStyle/>
        <a:p>
          <a:endParaRPr lang="en-US"/>
        </a:p>
      </dgm:t>
    </dgm:pt>
    <dgm:pt modelId="{D6E2285B-8BC2-4BEB-872D-D7182C52F966}" type="sibTrans" cxnId="{BC09CC56-889E-4B24-87A7-570B81D042D6}">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9499F4CE-D4DB-4D64-91BD-FE181B67DA06}">
      <dgm:prSet/>
      <dgm:spPr/>
      <dgm:t>
        <a:bodyPr/>
        <a:lstStyle/>
        <a:p>
          <a:r>
            <a:rPr lang="en-US" dirty="0" smtClean="0"/>
            <a:t>FUN</a:t>
          </a:r>
          <a:endParaRPr lang="en-US" dirty="0"/>
        </a:p>
      </dgm:t>
    </dgm:pt>
    <dgm:pt modelId="{772138E4-83A7-44EA-974F-BB992C1721F8}" type="sibTrans" cxnId="{67403E5A-DAD2-4AA1-B76C-FFE3F20CDB08}">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t>
        <a:bodyPr/>
        <a:lstStyle/>
        <a:p>
          <a:endParaRPr lang="en-US"/>
        </a:p>
      </dgm:t>
    </dgm:pt>
    <dgm:pt modelId="{676D51AB-5837-4EDE-87E8-0B732DA6F073}" type="parTrans" cxnId="{67403E5A-DAD2-4AA1-B76C-FFE3F20CDB08}">
      <dgm:prSet/>
      <dgm:spPr/>
      <dgm:t>
        <a:bodyPr/>
        <a:lstStyle/>
        <a:p>
          <a:endParaRPr lang="en-US"/>
        </a:p>
      </dgm:t>
    </dgm:pt>
    <dgm:pt modelId="{3C455682-84BB-4873-BE0C-5BD5A4986099}">
      <dgm:prSet/>
      <dgm:spPr/>
      <dgm:t>
        <a:bodyPr/>
        <a:lstStyle/>
        <a:p>
          <a:r>
            <a:rPr lang="en-GB" b="1" i="0" dirty="0" smtClean="0"/>
            <a:t>TGIF</a:t>
          </a:r>
          <a:endParaRPr lang="en-US" dirty="0"/>
        </a:p>
      </dgm:t>
    </dgm:pt>
    <dgm:pt modelId="{BF0E6225-0D05-42A4-8E37-7AE2DA55D059}" type="sibTrans" cxnId="{E0591D75-E9AF-44D0-8D82-17F27EBEB0A7}">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t>
        <a:bodyPr/>
        <a:lstStyle/>
        <a:p>
          <a:endParaRPr lang="en-US"/>
        </a:p>
      </dgm:t>
    </dgm:pt>
    <dgm:pt modelId="{6217F215-8DBA-4435-9268-9A6BA394862B}" type="parTrans" cxnId="{E0591D75-E9AF-44D0-8D82-17F27EBEB0A7}">
      <dgm:prSet/>
      <dgm:spPr/>
      <dgm:t>
        <a:bodyPr/>
        <a:lstStyle/>
        <a:p>
          <a:endParaRPr lang="en-US"/>
        </a:p>
      </dgm:t>
    </dgm:pt>
    <dgm:pt modelId="{1FFB1626-3585-4188-B195-0AE4850AB609}">
      <dgm:prSet/>
      <dgm:spPr/>
      <dgm:t>
        <a:bodyPr/>
        <a:lstStyle/>
        <a:p>
          <a:r>
            <a:rPr lang="en-US" dirty="0" smtClean="0"/>
            <a:t>DB</a:t>
          </a:r>
          <a:endParaRPr lang="en-US" dirty="0"/>
        </a:p>
      </dgm:t>
    </dgm:pt>
    <dgm:pt modelId="{4425CD34-1770-4599-9DD5-8C8F9D0E67E5}" type="sibTrans" cxnId="{AFA53B7C-B7F1-4FD6-8751-345E2FCB984B}">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t>
        <a:bodyPr/>
        <a:lstStyle/>
        <a:p>
          <a:endParaRPr lang="en-US"/>
        </a:p>
      </dgm:t>
    </dgm:pt>
    <dgm:pt modelId="{DA2F3A5F-D674-43C5-976A-EC87D75F5061}" type="parTrans" cxnId="{AFA53B7C-B7F1-4FD6-8751-345E2FCB984B}">
      <dgm:prSet/>
      <dgm:spPr/>
      <dgm:t>
        <a:bodyPr/>
        <a:lstStyle/>
        <a:p>
          <a:endParaRPr lang="en-US"/>
        </a:p>
      </dgm:t>
    </dgm:pt>
    <dgm:pt modelId="{32C21459-BCCA-41FF-BC75-E7C4440594CB}">
      <dgm:prSet/>
      <dgm:spPr/>
      <dgm:t>
        <a:bodyPr/>
        <a:lstStyle/>
        <a:p>
          <a:r>
            <a:rPr lang="az-Cyrl-AZ" b="0" i="0" dirty="0" smtClean="0"/>
            <a:t>борщ</a:t>
          </a:r>
          <a:endParaRPr lang="en-US" dirty="0"/>
        </a:p>
      </dgm:t>
    </dgm:pt>
    <dgm:pt modelId="{9B36EC95-E1B4-407B-BC27-4AC9D17B70E4}" type="sibTrans" cxnId="{9B5218EA-B4A8-40B8-94F0-D3D47FA21F86}">
      <dgm:prSet/>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356ABE32-4843-4073-AD4A-612EEDF643CB}" type="parTrans" cxnId="{9B5218EA-B4A8-40B8-94F0-D3D47FA21F86}">
      <dgm:prSet/>
      <dgm:spPr/>
      <dgm:t>
        <a:bodyPr/>
        <a:lstStyle/>
        <a:p>
          <a:endParaRPr lang="en-US"/>
        </a:p>
      </dgm:t>
    </dgm:pt>
    <dgm:pt modelId="{CE85A9DF-8C71-49A7-866A-463E67B7C332}">
      <dgm:prSet/>
      <dgm:spPr/>
      <dgm:t>
        <a:bodyPr/>
        <a:lstStyle/>
        <a:p>
          <a:r>
            <a:rPr lang="en-US" dirty="0" smtClean="0"/>
            <a:t>LONDON</a:t>
          </a:r>
          <a:endParaRPr lang="en-US" dirty="0"/>
        </a:p>
      </dgm:t>
    </dgm:pt>
    <dgm:pt modelId="{C5A5A4BA-5D94-4994-9582-3B36F4C6F198}" type="sibTrans" cxnId="{6C8D42C6-8D90-41F8-BD8F-5C9A477A6112}">
      <dgm:prSet/>
      <dgm:spPr>
        <a:blipFill>
          <a:blip xmlns:r="http://schemas.openxmlformats.org/officeDocument/2006/relationships" r:embed="rId6" cstate="print">
            <a:extLst>
              <a:ext uri="{28A0092B-C50C-407E-A947-70E740481C1C}">
                <a14:useLocalDpi xmlns:a14="http://schemas.microsoft.com/office/drawing/2010/main" val="0"/>
              </a:ext>
            </a:extLst>
          </a:blip>
          <a:srcRect/>
          <a:stretch>
            <a:fillRect t="-15000" b="-15000"/>
          </a:stretch>
        </a:blipFill>
      </dgm:spPr>
      <dgm:t>
        <a:bodyPr/>
        <a:lstStyle/>
        <a:p>
          <a:endParaRPr lang="en-US"/>
        </a:p>
      </dgm:t>
    </dgm:pt>
    <dgm:pt modelId="{F93AA3A1-770B-405B-8D70-1753770EB487}" type="parTrans" cxnId="{6C8D42C6-8D90-41F8-BD8F-5C9A477A6112}">
      <dgm:prSet/>
      <dgm:spPr/>
      <dgm:t>
        <a:bodyPr/>
        <a:lstStyle/>
        <a:p>
          <a:endParaRPr lang="en-US"/>
        </a:p>
      </dgm:t>
    </dgm:pt>
    <dgm:pt modelId="{F8DE1497-6C31-4E2D-ACD8-544BA58F38EF}" type="pres">
      <dgm:prSet presAssocID="{CE6B44ED-7F11-43E4-8D58-2C61CA83AECE}" presName="Name0" presStyleCnt="0">
        <dgm:presLayoutVars>
          <dgm:chMax val="21"/>
          <dgm:chPref val="21"/>
        </dgm:presLayoutVars>
      </dgm:prSet>
      <dgm:spPr/>
      <dgm:t>
        <a:bodyPr/>
        <a:lstStyle/>
        <a:p>
          <a:endParaRPr lang="en-US"/>
        </a:p>
      </dgm:t>
    </dgm:pt>
    <dgm:pt modelId="{D411FB06-267A-4185-9C9E-CE4D4D8F3E1B}" type="pres">
      <dgm:prSet presAssocID="{504411A1-A572-4984-A1EF-42B11E48F20F}" presName="text1" presStyleCnt="0"/>
      <dgm:spPr/>
      <dgm:t>
        <a:bodyPr/>
        <a:lstStyle/>
        <a:p>
          <a:endParaRPr lang="en-US"/>
        </a:p>
      </dgm:t>
    </dgm:pt>
    <dgm:pt modelId="{E35D93B4-61EB-4FD3-A6DF-721B28ED366B}" type="pres">
      <dgm:prSet presAssocID="{504411A1-A572-4984-A1EF-42B11E48F20F}" presName="textRepeatNode" presStyleLbl="alignNode1" presStyleIdx="0" presStyleCnt="6">
        <dgm:presLayoutVars>
          <dgm:chMax val="0"/>
          <dgm:chPref val="0"/>
          <dgm:bulletEnabled val="1"/>
        </dgm:presLayoutVars>
      </dgm:prSet>
      <dgm:spPr/>
      <dgm:t>
        <a:bodyPr/>
        <a:lstStyle/>
        <a:p>
          <a:endParaRPr lang="en-US"/>
        </a:p>
      </dgm:t>
    </dgm:pt>
    <dgm:pt modelId="{857A6512-BF85-4FE2-A2B3-495C8FA19129}" type="pres">
      <dgm:prSet presAssocID="{504411A1-A572-4984-A1EF-42B11E48F20F}" presName="textaccent1" presStyleCnt="0"/>
      <dgm:spPr/>
      <dgm:t>
        <a:bodyPr/>
        <a:lstStyle/>
        <a:p>
          <a:endParaRPr lang="en-US"/>
        </a:p>
      </dgm:t>
    </dgm:pt>
    <dgm:pt modelId="{17ACBD45-3D82-42AE-BC12-1E0AFADCFE81}" type="pres">
      <dgm:prSet presAssocID="{504411A1-A572-4984-A1EF-42B11E48F20F}" presName="accentRepeatNode" presStyleLbl="solidAlignAcc1" presStyleIdx="0" presStyleCnt="12"/>
      <dgm:spPr/>
      <dgm:t>
        <a:bodyPr/>
        <a:lstStyle/>
        <a:p>
          <a:endParaRPr lang="en-US"/>
        </a:p>
      </dgm:t>
    </dgm:pt>
    <dgm:pt modelId="{F9FF60D0-898F-4CC8-9BD9-52728DFF40D4}" type="pres">
      <dgm:prSet presAssocID="{D6E2285B-8BC2-4BEB-872D-D7182C52F966}" presName="image1" presStyleCnt="0"/>
      <dgm:spPr/>
      <dgm:t>
        <a:bodyPr/>
        <a:lstStyle/>
        <a:p>
          <a:endParaRPr lang="en-US"/>
        </a:p>
      </dgm:t>
    </dgm:pt>
    <dgm:pt modelId="{DC191E6F-0790-468B-B712-DD185CBAC9E8}" type="pres">
      <dgm:prSet presAssocID="{D6E2285B-8BC2-4BEB-872D-D7182C52F966}" presName="imageRepeatNode" presStyleLbl="alignAcc1" presStyleIdx="0" presStyleCnt="6"/>
      <dgm:spPr/>
      <dgm:t>
        <a:bodyPr/>
        <a:lstStyle/>
        <a:p>
          <a:endParaRPr lang="en-US"/>
        </a:p>
      </dgm:t>
    </dgm:pt>
    <dgm:pt modelId="{0C23A4F5-3292-47D0-A686-2BDD722E8777}" type="pres">
      <dgm:prSet presAssocID="{D6E2285B-8BC2-4BEB-872D-D7182C52F966}" presName="imageaccent1" presStyleCnt="0"/>
      <dgm:spPr/>
      <dgm:t>
        <a:bodyPr/>
        <a:lstStyle/>
        <a:p>
          <a:endParaRPr lang="en-US"/>
        </a:p>
      </dgm:t>
    </dgm:pt>
    <dgm:pt modelId="{1BE3794A-3CA1-4652-8A9D-9A5D54678C51}" type="pres">
      <dgm:prSet presAssocID="{D6E2285B-8BC2-4BEB-872D-D7182C52F966}" presName="accentRepeatNode" presStyleLbl="solidAlignAcc1" presStyleIdx="1" presStyleCnt="12"/>
      <dgm:spPr/>
      <dgm:t>
        <a:bodyPr/>
        <a:lstStyle/>
        <a:p>
          <a:endParaRPr lang="en-US"/>
        </a:p>
      </dgm:t>
    </dgm:pt>
    <dgm:pt modelId="{BA3240A3-152C-4B0A-9406-3D05AE235E70}" type="pres">
      <dgm:prSet presAssocID="{9499F4CE-D4DB-4D64-91BD-FE181B67DA06}" presName="text2" presStyleCnt="0"/>
      <dgm:spPr/>
      <dgm:t>
        <a:bodyPr/>
        <a:lstStyle/>
        <a:p>
          <a:endParaRPr lang="en-US"/>
        </a:p>
      </dgm:t>
    </dgm:pt>
    <dgm:pt modelId="{F2828E01-C1C1-47FC-A40F-6755C2907D4A}" type="pres">
      <dgm:prSet presAssocID="{9499F4CE-D4DB-4D64-91BD-FE181B67DA06}" presName="textRepeatNode" presStyleLbl="alignNode1" presStyleIdx="1" presStyleCnt="6">
        <dgm:presLayoutVars>
          <dgm:chMax val="0"/>
          <dgm:chPref val="0"/>
          <dgm:bulletEnabled val="1"/>
        </dgm:presLayoutVars>
      </dgm:prSet>
      <dgm:spPr/>
      <dgm:t>
        <a:bodyPr/>
        <a:lstStyle/>
        <a:p>
          <a:endParaRPr lang="en-US"/>
        </a:p>
      </dgm:t>
    </dgm:pt>
    <dgm:pt modelId="{751BC91D-925A-4C87-A8A6-AB1B2A984CE0}" type="pres">
      <dgm:prSet presAssocID="{9499F4CE-D4DB-4D64-91BD-FE181B67DA06}" presName="textaccent2" presStyleCnt="0"/>
      <dgm:spPr/>
      <dgm:t>
        <a:bodyPr/>
        <a:lstStyle/>
        <a:p>
          <a:endParaRPr lang="en-US"/>
        </a:p>
      </dgm:t>
    </dgm:pt>
    <dgm:pt modelId="{BF3B43DA-2867-43B2-AEB1-C3263E2C31DF}" type="pres">
      <dgm:prSet presAssocID="{9499F4CE-D4DB-4D64-91BD-FE181B67DA06}" presName="accentRepeatNode" presStyleLbl="solidAlignAcc1" presStyleIdx="2" presStyleCnt="12"/>
      <dgm:spPr/>
      <dgm:t>
        <a:bodyPr/>
        <a:lstStyle/>
        <a:p>
          <a:endParaRPr lang="en-US"/>
        </a:p>
      </dgm:t>
    </dgm:pt>
    <dgm:pt modelId="{2FDA1A2F-069F-48A1-83B4-9336998ED2FE}" type="pres">
      <dgm:prSet presAssocID="{772138E4-83A7-44EA-974F-BB992C1721F8}" presName="image2" presStyleCnt="0"/>
      <dgm:spPr/>
      <dgm:t>
        <a:bodyPr/>
        <a:lstStyle/>
        <a:p>
          <a:endParaRPr lang="en-US"/>
        </a:p>
      </dgm:t>
    </dgm:pt>
    <dgm:pt modelId="{DFCBF47B-3C30-4D72-B734-E7580944FAC9}" type="pres">
      <dgm:prSet presAssocID="{772138E4-83A7-44EA-974F-BB992C1721F8}" presName="imageRepeatNode" presStyleLbl="alignAcc1" presStyleIdx="1" presStyleCnt="6"/>
      <dgm:spPr/>
      <dgm:t>
        <a:bodyPr/>
        <a:lstStyle/>
        <a:p>
          <a:endParaRPr lang="en-US"/>
        </a:p>
      </dgm:t>
    </dgm:pt>
    <dgm:pt modelId="{E8B4CE3B-6C5E-48B0-B475-4D4E1AEBB6B7}" type="pres">
      <dgm:prSet presAssocID="{772138E4-83A7-44EA-974F-BB992C1721F8}" presName="imageaccent2" presStyleCnt="0"/>
      <dgm:spPr/>
      <dgm:t>
        <a:bodyPr/>
        <a:lstStyle/>
        <a:p>
          <a:endParaRPr lang="en-US"/>
        </a:p>
      </dgm:t>
    </dgm:pt>
    <dgm:pt modelId="{F780665C-FE2D-41BF-B0FC-D2909AF6B9DB}" type="pres">
      <dgm:prSet presAssocID="{772138E4-83A7-44EA-974F-BB992C1721F8}" presName="accentRepeatNode" presStyleLbl="solidAlignAcc1" presStyleIdx="3" presStyleCnt="12"/>
      <dgm:spPr/>
      <dgm:t>
        <a:bodyPr/>
        <a:lstStyle/>
        <a:p>
          <a:endParaRPr lang="en-US"/>
        </a:p>
      </dgm:t>
    </dgm:pt>
    <dgm:pt modelId="{19F1F57C-215F-4225-B716-AEF335CE0657}" type="pres">
      <dgm:prSet presAssocID="{CE85A9DF-8C71-49A7-866A-463E67B7C332}" presName="text3" presStyleCnt="0"/>
      <dgm:spPr/>
      <dgm:t>
        <a:bodyPr/>
        <a:lstStyle/>
        <a:p>
          <a:endParaRPr lang="en-US"/>
        </a:p>
      </dgm:t>
    </dgm:pt>
    <dgm:pt modelId="{6F8D5360-3A57-43F0-B04C-C13BDE503D8D}" type="pres">
      <dgm:prSet presAssocID="{CE85A9DF-8C71-49A7-866A-463E67B7C332}" presName="textRepeatNode" presStyleLbl="alignNode1" presStyleIdx="2" presStyleCnt="6">
        <dgm:presLayoutVars>
          <dgm:chMax val="0"/>
          <dgm:chPref val="0"/>
          <dgm:bulletEnabled val="1"/>
        </dgm:presLayoutVars>
      </dgm:prSet>
      <dgm:spPr/>
      <dgm:t>
        <a:bodyPr/>
        <a:lstStyle/>
        <a:p>
          <a:endParaRPr lang="en-US"/>
        </a:p>
      </dgm:t>
    </dgm:pt>
    <dgm:pt modelId="{8606C9C5-A62B-48EC-9CBC-002D7297CB41}" type="pres">
      <dgm:prSet presAssocID="{CE85A9DF-8C71-49A7-866A-463E67B7C332}" presName="textaccent3" presStyleCnt="0"/>
      <dgm:spPr/>
      <dgm:t>
        <a:bodyPr/>
        <a:lstStyle/>
        <a:p>
          <a:endParaRPr lang="en-US"/>
        </a:p>
      </dgm:t>
    </dgm:pt>
    <dgm:pt modelId="{66379323-4B28-4144-8162-E6477E6DEF27}" type="pres">
      <dgm:prSet presAssocID="{CE85A9DF-8C71-49A7-866A-463E67B7C332}" presName="accentRepeatNode" presStyleLbl="solidAlignAcc1" presStyleIdx="4" presStyleCnt="12"/>
      <dgm:spPr/>
      <dgm:t>
        <a:bodyPr/>
        <a:lstStyle/>
        <a:p>
          <a:endParaRPr lang="en-US"/>
        </a:p>
      </dgm:t>
    </dgm:pt>
    <dgm:pt modelId="{F62A45F0-4991-42E4-B14D-432919C35409}" type="pres">
      <dgm:prSet presAssocID="{C5A5A4BA-5D94-4994-9582-3B36F4C6F198}" presName="image3" presStyleCnt="0"/>
      <dgm:spPr/>
      <dgm:t>
        <a:bodyPr/>
        <a:lstStyle/>
        <a:p>
          <a:endParaRPr lang="en-US"/>
        </a:p>
      </dgm:t>
    </dgm:pt>
    <dgm:pt modelId="{10D6A361-AEBA-46E2-ACB1-12E909CD5831}" type="pres">
      <dgm:prSet presAssocID="{C5A5A4BA-5D94-4994-9582-3B36F4C6F198}" presName="imageRepeatNode" presStyleLbl="alignAcc1" presStyleIdx="2" presStyleCnt="6"/>
      <dgm:spPr/>
      <dgm:t>
        <a:bodyPr/>
        <a:lstStyle/>
        <a:p>
          <a:endParaRPr lang="en-US"/>
        </a:p>
      </dgm:t>
    </dgm:pt>
    <dgm:pt modelId="{EF80F2E0-0B9E-46D9-996B-A90E011014CF}" type="pres">
      <dgm:prSet presAssocID="{C5A5A4BA-5D94-4994-9582-3B36F4C6F198}" presName="imageaccent3" presStyleCnt="0"/>
      <dgm:spPr/>
      <dgm:t>
        <a:bodyPr/>
        <a:lstStyle/>
        <a:p>
          <a:endParaRPr lang="en-US"/>
        </a:p>
      </dgm:t>
    </dgm:pt>
    <dgm:pt modelId="{ED7CD1B3-55DA-486D-9E6E-A3504C4120D8}" type="pres">
      <dgm:prSet presAssocID="{C5A5A4BA-5D94-4994-9582-3B36F4C6F198}" presName="accentRepeatNode" presStyleLbl="solidAlignAcc1" presStyleIdx="5" presStyleCnt="12"/>
      <dgm:spPr/>
      <dgm:t>
        <a:bodyPr/>
        <a:lstStyle/>
        <a:p>
          <a:endParaRPr lang="en-US"/>
        </a:p>
      </dgm:t>
    </dgm:pt>
    <dgm:pt modelId="{E6D30763-7C11-4DFA-B58A-AAE9E150290C}" type="pres">
      <dgm:prSet presAssocID="{32C21459-BCCA-41FF-BC75-E7C4440594CB}" presName="text4" presStyleCnt="0"/>
      <dgm:spPr/>
      <dgm:t>
        <a:bodyPr/>
        <a:lstStyle/>
        <a:p>
          <a:endParaRPr lang="en-US"/>
        </a:p>
      </dgm:t>
    </dgm:pt>
    <dgm:pt modelId="{E933A113-CB68-498B-8F50-C8B190E78252}" type="pres">
      <dgm:prSet presAssocID="{32C21459-BCCA-41FF-BC75-E7C4440594CB}" presName="textRepeatNode" presStyleLbl="alignNode1" presStyleIdx="3" presStyleCnt="6">
        <dgm:presLayoutVars>
          <dgm:chMax val="0"/>
          <dgm:chPref val="0"/>
          <dgm:bulletEnabled val="1"/>
        </dgm:presLayoutVars>
      </dgm:prSet>
      <dgm:spPr/>
      <dgm:t>
        <a:bodyPr/>
        <a:lstStyle/>
        <a:p>
          <a:endParaRPr lang="en-US"/>
        </a:p>
      </dgm:t>
    </dgm:pt>
    <dgm:pt modelId="{1820552A-104A-4ED2-A17D-0C9C8A08B640}" type="pres">
      <dgm:prSet presAssocID="{32C21459-BCCA-41FF-BC75-E7C4440594CB}" presName="textaccent4" presStyleCnt="0"/>
      <dgm:spPr/>
      <dgm:t>
        <a:bodyPr/>
        <a:lstStyle/>
        <a:p>
          <a:endParaRPr lang="en-US"/>
        </a:p>
      </dgm:t>
    </dgm:pt>
    <dgm:pt modelId="{E1F7FDFE-C7FA-4F78-AA94-3DE54299B8A2}" type="pres">
      <dgm:prSet presAssocID="{32C21459-BCCA-41FF-BC75-E7C4440594CB}" presName="accentRepeatNode" presStyleLbl="solidAlignAcc1" presStyleIdx="6" presStyleCnt="12"/>
      <dgm:spPr/>
      <dgm:t>
        <a:bodyPr/>
        <a:lstStyle/>
        <a:p>
          <a:endParaRPr lang="en-US"/>
        </a:p>
      </dgm:t>
    </dgm:pt>
    <dgm:pt modelId="{2876B87F-EAF6-40E2-977C-6F89CDEFBF89}" type="pres">
      <dgm:prSet presAssocID="{9B36EC95-E1B4-407B-BC27-4AC9D17B70E4}" presName="image4" presStyleCnt="0"/>
      <dgm:spPr/>
      <dgm:t>
        <a:bodyPr/>
        <a:lstStyle/>
        <a:p>
          <a:endParaRPr lang="en-US"/>
        </a:p>
      </dgm:t>
    </dgm:pt>
    <dgm:pt modelId="{727BDD25-3344-4F02-93F6-ED7B9F5D405B}" type="pres">
      <dgm:prSet presAssocID="{9B36EC95-E1B4-407B-BC27-4AC9D17B70E4}" presName="imageRepeatNode" presStyleLbl="alignAcc1" presStyleIdx="3" presStyleCnt="6"/>
      <dgm:spPr/>
      <dgm:t>
        <a:bodyPr/>
        <a:lstStyle/>
        <a:p>
          <a:endParaRPr lang="en-US"/>
        </a:p>
      </dgm:t>
    </dgm:pt>
    <dgm:pt modelId="{BA8B2C42-B0E3-4CE7-927B-F3DB85AEFFDD}" type="pres">
      <dgm:prSet presAssocID="{9B36EC95-E1B4-407B-BC27-4AC9D17B70E4}" presName="imageaccent4" presStyleCnt="0"/>
      <dgm:spPr/>
      <dgm:t>
        <a:bodyPr/>
        <a:lstStyle/>
        <a:p>
          <a:endParaRPr lang="en-US"/>
        </a:p>
      </dgm:t>
    </dgm:pt>
    <dgm:pt modelId="{93DF36B5-A2C5-4BD5-BD21-8F6CD795DCC2}" type="pres">
      <dgm:prSet presAssocID="{9B36EC95-E1B4-407B-BC27-4AC9D17B70E4}" presName="accentRepeatNode" presStyleLbl="solidAlignAcc1" presStyleIdx="7" presStyleCnt="12"/>
      <dgm:spPr/>
      <dgm:t>
        <a:bodyPr/>
        <a:lstStyle/>
        <a:p>
          <a:endParaRPr lang="en-US"/>
        </a:p>
      </dgm:t>
    </dgm:pt>
    <dgm:pt modelId="{D459F95A-DC19-46C7-BFB6-15A71A80CEBB}" type="pres">
      <dgm:prSet presAssocID="{1FFB1626-3585-4188-B195-0AE4850AB609}" presName="text5" presStyleCnt="0"/>
      <dgm:spPr/>
      <dgm:t>
        <a:bodyPr/>
        <a:lstStyle/>
        <a:p>
          <a:endParaRPr lang="en-US"/>
        </a:p>
      </dgm:t>
    </dgm:pt>
    <dgm:pt modelId="{A6C1D218-DC92-4FF7-BF29-F42D01C68861}" type="pres">
      <dgm:prSet presAssocID="{1FFB1626-3585-4188-B195-0AE4850AB609}" presName="textRepeatNode" presStyleLbl="alignNode1" presStyleIdx="4" presStyleCnt="6">
        <dgm:presLayoutVars>
          <dgm:chMax val="0"/>
          <dgm:chPref val="0"/>
          <dgm:bulletEnabled val="1"/>
        </dgm:presLayoutVars>
      </dgm:prSet>
      <dgm:spPr/>
      <dgm:t>
        <a:bodyPr/>
        <a:lstStyle/>
        <a:p>
          <a:endParaRPr lang="en-US"/>
        </a:p>
      </dgm:t>
    </dgm:pt>
    <dgm:pt modelId="{52F9132F-F17D-4A2C-AF39-A9CC45ADF4E2}" type="pres">
      <dgm:prSet presAssocID="{1FFB1626-3585-4188-B195-0AE4850AB609}" presName="textaccent5" presStyleCnt="0"/>
      <dgm:spPr/>
      <dgm:t>
        <a:bodyPr/>
        <a:lstStyle/>
        <a:p>
          <a:endParaRPr lang="en-US"/>
        </a:p>
      </dgm:t>
    </dgm:pt>
    <dgm:pt modelId="{EE086150-C5BC-42B4-8E67-5D59FE81CF79}" type="pres">
      <dgm:prSet presAssocID="{1FFB1626-3585-4188-B195-0AE4850AB609}" presName="accentRepeatNode" presStyleLbl="solidAlignAcc1" presStyleIdx="8" presStyleCnt="12"/>
      <dgm:spPr/>
      <dgm:t>
        <a:bodyPr/>
        <a:lstStyle/>
        <a:p>
          <a:endParaRPr lang="en-US"/>
        </a:p>
      </dgm:t>
    </dgm:pt>
    <dgm:pt modelId="{E1F5457B-1A42-4F25-B2ED-AC4F7903C271}" type="pres">
      <dgm:prSet presAssocID="{4425CD34-1770-4599-9DD5-8C8F9D0E67E5}" presName="image5" presStyleCnt="0"/>
      <dgm:spPr/>
      <dgm:t>
        <a:bodyPr/>
        <a:lstStyle/>
        <a:p>
          <a:endParaRPr lang="en-US"/>
        </a:p>
      </dgm:t>
    </dgm:pt>
    <dgm:pt modelId="{34AC8CD4-7CBB-407D-BB38-BA2BA7E71DE4}" type="pres">
      <dgm:prSet presAssocID="{4425CD34-1770-4599-9DD5-8C8F9D0E67E5}" presName="imageRepeatNode" presStyleLbl="alignAcc1" presStyleIdx="4" presStyleCnt="6"/>
      <dgm:spPr/>
      <dgm:t>
        <a:bodyPr/>
        <a:lstStyle/>
        <a:p>
          <a:endParaRPr lang="en-US"/>
        </a:p>
      </dgm:t>
    </dgm:pt>
    <dgm:pt modelId="{4C48D61D-A10A-4A47-96D4-EDE421520131}" type="pres">
      <dgm:prSet presAssocID="{4425CD34-1770-4599-9DD5-8C8F9D0E67E5}" presName="imageaccent5" presStyleCnt="0"/>
      <dgm:spPr/>
      <dgm:t>
        <a:bodyPr/>
        <a:lstStyle/>
        <a:p>
          <a:endParaRPr lang="en-US"/>
        </a:p>
      </dgm:t>
    </dgm:pt>
    <dgm:pt modelId="{78812849-DA72-4C14-8676-A8B583E2D994}" type="pres">
      <dgm:prSet presAssocID="{4425CD34-1770-4599-9DD5-8C8F9D0E67E5}" presName="accentRepeatNode" presStyleLbl="solidAlignAcc1" presStyleIdx="9" presStyleCnt="12"/>
      <dgm:spPr/>
      <dgm:t>
        <a:bodyPr/>
        <a:lstStyle/>
        <a:p>
          <a:endParaRPr lang="en-US"/>
        </a:p>
      </dgm:t>
    </dgm:pt>
    <dgm:pt modelId="{DDAFDF04-E205-48C2-9556-CF8DFFBE64BA}" type="pres">
      <dgm:prSet presAssocID="{3C455682-84BB-4873-BE0C-5BD5A4986099}" presName="text6" presStyleCnt="0"/>
      <dgm:spPr/>
      <dgm:t>
        <a:bodyPr/>
        <a:lstStyle/>
        <a:p>
          <a:endParaRPr lang="en-US"/>
        </a:p>
      </dgm:t>
    </dgm:pt>
    <dgm:pt modelId="{2223CC6D-B49B-4B03-8DB8-7A2F6DD2E4A0}" type="pres">
      <dgm:prSet presAssocID="{3C455682-84BB-4873-BE0C-5BD5A4986099}" presName="textRepeatNode" presStyleLbl="alignNode1" presStyleIdx="5" presStyleCnt="6">
        <dgm:presLayoutVars>
          <dgm:chMax val="0"/>
          <dgm:chPref val="0"/>
          <dgm:bulletEnabled val="1"/>
        </dgm:presLayoutVars>
      </dgm:prSet>
      <dgm:spPr/>
      <dgm:t>
        <a:bodyPr/>
        <a:lstStyle/>
        <a:p>
          <a:endParaRPr lang="en-US"/>
        </a:p>
      </dgm:t>
    </dgm:pt>
    <dgm:pt modelId="{AFD05222-942D-4F6A-BDE3-F6C28EA9EE8A}" type="pres">
      <dgm:prSet presAssocID="{3C455682-84BB-4873-BE0C-5BD5A4986099}" presName="textaccent6" presStyleCnt="0"/>
      <dgm:spPr/>
      <dgm:t>
        <a:bodyPr/>
        <a:lstStyle/>
        <a:p>
          <a:endParaRPr lang="en-US"/>
        </a:p>
      </dgm:t>
    </dgm:pt>
    <dgm:pt modelId="{0C33365A-1F91-42F4-941F-15E75F439B73}" type="pres">
      <dgm:prSet presAssocID="{3C455682-84BB-4873-BE0C-5BD5A4986099}" presName="accentRepeatNode" presStyleLbl="solidAlignAcc1" presStyleIdx="10" presStyleCnt="12"/>
      <dgm:spPr/>
      <dgm:t>
        <a:bodyPr/>
        <a:lstStyle/>
        <a:p>
          <a:endParaRPr lang="en-US"/>
        </a:p>
      </dgm:t>
    </dgm:pt>
    <dgm:pt modelId="{ACC4CB99-F970-40BC-8720-739BBD52AC03}" type="pres">
      <dgm:prSet presAssocID="{BF0E6225-0D05-42A4-8E37-7AE2DA55D059}" presName="image6" presStyleCnt="0"/>
      <dgm:spPr/>
      <dgm:t>
        <a:bodyPr/>
        <a:lstStyle/>
        <a:p>
          <a:endParaRPr lang="en-US"/>
        </a:p>
      </dgm:t>
    </dgm:pt>
    <dgm:pt modelId="{2BE80F84-9E9A-4D8A-935B-F88CC32173F8}" type="pres">
      <dgm:prSet presAssocID="{BF0E6225-0D05-42A4-8E37-7AE2DA55D059}" presName="imageRepeatNode" presStyleLbl="alignAcc1" presStyleIdx="5" presStyleCnt="6"/>
      <dgm:spPr/>
      <dgm:t>
        <a:bodyPr/>
        <a:lstStyle/>
        <a:p>
          <a:endParaRPr lang="en-US"/>
        </a:p>
      </dgm:t>
    </dgm:pt>
    <dgm:pt modelId="{B699A666-06F0-49FF-9A21-DAF6448925C0}" type="pres">
      <dgm:prSet presAssocID="{BF0E6225-0D05-42A4-8E37-7AE2DA55D059}" presName="imageaccent6" presStyleCnt="0"/>
      <dgm:spPr/>
      <dgm:t>
        <a:bodyPr/>
        <a:lstStyle/>
        <a:p>
          <a:endParaRPr lang="en-US"/>
        </a:p>
      </dgm:t>
    </dgm:pt>
    <dgm:pt modelId="{7CB471BA-C64A-42D6-A8AD-422C14D119F5}" type="pres">
      <dgm:prSet presAssocID="{BF0E6225-0D05-42A4-8E37-7AE2DA55D059}" presName="accentRepeatNode" presStyleLbl="solidAlignAcc1" presStyleIdx="11" presStyleCnt="12"/>
      <dgm:spPr/>
      <dgm:t>
        <a:bodyPr/>
        <a:lstStyle/>
        <a:p>
          <a:endParaRPr lang="en-US"/>
        </a:p>
      </dgm:t>
    </dgm:pt>
  </dgm:ptLst>
  <dgm:cxnLst>
    <dgm:cxn modelId="{BC09CC56-889E-4B24-87A7-570B81D042D6}" srcId="{CE6B44ED-7F11-43E4-8D58-2C61CA83AECE}" destId="{504411A1-A572-4984-A1EF-42B11E48F20F}" srcOrd="0" destOrd="0" parTransId="{60D805AB-DB76-45A7-950A-57EB218078AD}" sibTransId="{D6E2285B-8BC2-4BEB-872D-D7182C52F966}"/>
    <dgm:cxn modelId="{0F53E867-D3A7-4B1B-A4CA-E22DDDF27DA6}" type="presOf" srcId="{4425CD34-1770-4599-9DD5-8C8F9D0E67E5}" destId="{34AC8CD4-7CBB-407D-BB38-BA2BA7E71DE4}" srcOrd="0" destOrd="0" presId="urn:microsoft.com/office/officeart/2008/layout/HexagonCluster"/>
    <dgm:cxn modelId="{2330665F-D717-40F1-87D8-53017AFF5CCB}" type="presOf" srcId="{504411A1-A572-4984-A1EF-42B11E48F20F}" destId="{E35D93B4-61EB-4FD3-A6DF-721B28ED366B}" srcOrd="0" destOrd="0" presId="urn:microsoft.com/office/officeart/2008/layout/HexagonCluster"/>
    <dgm:cxn modelId="{AFA53B7C-B7F1-4FD6-8751-345E2FCB984B}" srcId="{CE6B44ED-7F11-43E4-8D58-2C61CA83AECE}" destId="{1FFB1626-3585-4188-B195-0AE4850AB609}" srcOrd="4" destOrd="0" parTransId="{DA2F3A5F-D674-43C5-976A-EC87D75F5061}" sibTransId="{4425CD34-1770-4599-9DD5-8C8F9D0E67E5}"/>
    <dgm:cxn modelId="{22E48E50-5B9A-4B6E-B659-252965716A97}" type="presOf" srcId="{772138E4-83A7-44EA-974F-BB992C1721F8}" destId="{DFCBF47B-3C30-4D72-B734-E7580944FAC9}" srcOrd="0" destOrd="0" presId="urn:microsoft.com/office/officeart/2008/layout/HexagonCluster"/>
    <dgm:cxn modelId="{67403E5A-DAD2-4AA1-B76C-FFE3F20CDB08}" srcId="{CE6B44ED-7F11-43E4-8D58-2C61CA83AECE}" destId="{9499F4CE-D4DB-4D64-91BD-FE181B67DA06}" srcOrd="1" destOrd="0" parTransId="{676D51AB-5837-4EDE-87E8-0B732DA6F073}" sibTransId="{772138E4-83A7-44EA-974F-BB992C1721F8}"/>
    <dgm:cxn modelId="{F612AB43-2EAB-466B-ABC8-474A53BC458A}" type="presOf" srcId="{CE6B44ED-7F11-43E4-8D58-2C61CA83AECE}" destId="{F8DE1497-6C31-4E2D-ACD8-544BA58F38EF}" srcOrd="0" destOrd="0" presId="urn:microsoft.com/office/officeart/2008/layout/HexagonCluster"/>
    <dgm:cxn modelId="{E0591D75-E9AF-44D0-8D82-17F27EBEB0A7}" srcId="{CE6B44ED-7F11-43E4-8D58-2C61CA83AECE}" destId="{3C455682-84BB-4873-BE0C-5BD5A4986099}" srcOrd="5" destOrd="0" parTransId="{6217F215-8DBA-4435-9268-9A6BA394862B}" sibTransId="{BF0E6225-0D05-42A4-8E37-7AE2DA55D059}"/>
    <dgm:cxn modelId="{C0D03ED6-556A-43DA-9581-5F19CEBEF623}" type="presOf" srcId="{CE85A9DF-8C71-49A7-866A-463E67B7C332}" destId="{6F8D5360-3A57-43F0-B04C-C13BDE503D8D}" srcOrd="0" destOrd="0" presId="urn:microsoft.com/office/officeart/2008/layout/HexagonCluster"/>
    <dgm:cxn modelId="{745C7F91-B822-45E1-83D3-5C67772413D7}" type="presOf" srcId="{C5A5A4BA-5D94-4994-9582-3B36F4C6F198}" destId="{10D6A361-AEBA-46E2-ACB1-12E909CD5831}" srcOrd="0" destOrd="0" presId="urn:microsoft.com/office/officeart/2008/layout/HexagonCluster"/>
    <dgm:cxn modelId="{D9C9CC12-26D8-4628-9491-635DE7C8568C}" type="presOf" srcId="{32C21459-BCCA-41FF-BC75-E7C4440594CB}" destId="{E933A113-CB68-498B-8F50-C8B190E78252}" srcOrd="0" destOrd="0" presId="urn:microsoft.com/office/officeart/2008/layout/HexagonCluster"/>
    <dgm:cxn modelId="{201C3C59-DF87-42A2-B395-D639B05881EE}" type="presOf" srcId="{9499F4CE-D4DB-4D64-91BD-FE181B67DA06}" destId="{F2828E01-C1C1-47FC-A40F-6755C2907D4A}" srcOrd="0" destOrd="0" presId="urn:microsoft.com/office/officeart/2008/layout/HexagonCluster"/>
    <dgm:cxn modelId="{9B5218EA-B4A8-40B8-94F0-D3D47FA21F86}" srcId="{CE6B44ED-7F11-43E4-8D58-2C61CA83AECE}" destId="{32C21459-BCCA-41FF-BC75-E7C4440594CB}" srcOrd="3" destOrd="0" parTransId="{356ABE32-4843-4073-AD4A-612EEDF643CB}" sibTransId="{9B36EC95-E1B4-407B-BC27-4AC9D17B70E4}"/>
    <dgm:cxn modelId="{E40CDA45-0400-4518-B717-C6D3187653E0}" type="presOf" srcId="{1FFB1626-3585-4188-B195-0AE4850AB609}" destId="{A6C1D218-DC92-4FF7-BF29-F42D01C68861}" srcOrd="0" destOrd="0" presId="urn:microsoft.com/office/officeart/2008/layout/HexagonCluster"/>
    <dgm:cxn modelId="{43F5C75E-6361-48E2-9FE6-3C46C889D470}" type="presOf" srcId="{3C455682-84BB-4873-BE0C-5BD5A4986099}" destId="{2223CC6D-B49B-4B03-8DB8-7A2F6DD2E4A0}" srcOrd="0" destOrd="0" presId="urn:microsoft.com/office/officeart/2008/layout/HexagonCluster"/>
    <dgm:cxn modelId="{6C8D42C6-8D90-41F8-BD8F-5C9A477A6112}" srcId="{CE6B44ED-7F11-43E4-8D58-2C61CA83AECE}" destId="{CE85A9DF-8C71-49A7-866A-463E67B7C332}" srcOrd="2" destOrd="0" parTransId="{F93AA3A1-770B-405B-8D70-1753770EB487}" sibTransId="{C5A5A4BA-5D94-4994-9582-3B36F4C6F198}"/>
    <dgm:cxn modelId="{DA827F84-492B-4D41-BAFC-23E129DE6CEF}" type="presOf" srcId="{D6E2285B-8BC2-4BEB-872D-D7182C52F966}" destId="{DC191E6F-0790-468B-B712-DD185CBAC9E8}" srcOrd="0" destOrd="0" presId="urn:microsoft.com/office/officeart/2008/layout/HexagonCluster"/>
    <dgm:cxn modelId="{6CDA860F-02E1-49D6-9051-5D73F9EBC3E9}" type="presOf" srcId="{BF0E6225-0D05-42A4-8E37-7AE2DA55D059}" destId="{2BE80F84-9E9A-4D8A-935B-F88CC32173F8}" srcOrd="0" destOrd="0" presId="urn:microsoft.com/office/officeart/2008/layout/HexagonCluster"/>
    <dgm:cxn modelId="{DB8CE38F-5CD3-4A25-9DF2-7E2C41704B72}" type="presOf" srcId="{9B36EC95-E1B4-407B-BC27-4AC9D17B70E4}" destId="{727BDD25-3344-4F02-93F6-ED7B9F5D405B}" srcOrd="0" destOrd="0" presId="urn:microsoft.com/office/officeart/2008/layout/HexagonCluster"/>
    <dgm:cxn modelId="{1FC3CE3C-0909-4D9F-8AAD-8D43EF4138C7}" type="presParOf" srcId="{F8DE1497-6C31-4E2D-ACD8-544BA58F38EF}" destId="{D411FB06-267A-4185-9C9E-CE4D4D8F3E1B}" srcOrd="0" destOrd="0" presId="urn:microsoft.com/office/officeart/2008/layout/HexagonCluster"/>
    <dgm:cxn modelId="{ACA976B6-38EC-4CC3-9526-CB19A481A9FB}" type="presParOf" srcId="{D411FB06-267A-4185-9C9E-CE4D4D8F3E1B}" destId="{E35D93B4-61EB-4FD3-A6DF-721B28ED366B}" srcOrd="0" destOrd="0" presId="urn:microsoft.com/office/officeart/2008/layout/HexagonCluster"/>
    <dgm:cxn modelId="{612ADC49-FA6C-4AD2-A091-AB4EC5BF41B6}" type="presParOf" srcId="{F8DE1497-6C31-4E2D-ACD8-544BA58F38EF}" destId="{857A6512-BF85-4FE2-A2B3-495C8FA19129}" srcOrd="1" destOrd="0" presId="urn:microsoft.com/office/officeart/2008/layout/HexagonCluster"/>
    <dgm:cxn modelId="{1AD8FCAA-A8D6-42D0-A189-9C188808DBA3}" type="presParOf" srcId="{857A6512-BF85-4FE2-A2B3-495C8FA19129}" destId="{17ACBD45-3D82-42AE-BC12-1E0AFADCFE81}" srcOrd="0" destOrd="0" presId="urn:microsoft.com/office/officeart/2008/layout/HexagonCluster"/>
    <dgm:cxn modelId="{5EE2B0C8-96CA-4E22-9EDB-68E938C6427B}" type="presParOf" srcId="{F8DE1497-6C31-4E2D-ACD8-544BA58F38EF}" destId="{F9FF60D0-898F-4CC8-9BD9-52728DFF40D4}" srcOrd="2" destOrd="0" presId="urn:microsoft.com/office/officeart/2008/layout/HexagonCluster"/>
    <dgm:cxn modelId="{3DE1C6E9-8572-4C54-A609-80EE17024D72}" type="presParOf" srcId="{F9FF60D0-898F-4CC8-9BD9-52728DFF40D4}" destId="{DC191E6F-0790-468B-B712-DD185CBAC9E8}" srcOrd="0" destOrd="0" presId="urn:microsoft.com/office/officeart/2008/layout/HexagonCluster"/>
    <dgm:cxn modelId="{17A02AA5-B017-4F26-BFB1-24966CA3C435}" type="presParOf" srcId="{F8DE1497-6C31-4E2D-ACD8-544BA58F38EF}" destId="{0C23A4F5-3292-47D0-A686-2BDD722E8777}" srcOrd="3" destOrd="0" presId="urn:microsoft.com/office/officeart/2008/layout/HexagonCluster"/>
    <dgm:cxn modelId="{DA377F82-F648-4085-BE74-794C5575F607}" type="presParOf" srcId="{0C23A4F5-3292-47D0-A686-2BDD722E8777}" destId="{1BE3794A-3CA1-4652-8A9D-9A5D54678C51}" srcOrd="0" destOrd="0" presId="urn:microsoft.com/office/officeart/2008/layout/HexagonCluster"/>
    <dgm:cxn modelId="{5D22107B-72FB-4D79-9C68-19DDD051E21B}" type="presParOf" srcId="{F8DE1497-6C31-4E2D-ACD8-544BA58F38EF}" destId="{BA3240A3-152C-4B0A-9406-3D05AE235E70}" srcOrd="4" destOrd="0" presId="urn:microsoft.com/office/officeart/2008/layout/HexagonCluster"/>
    <dgm:cxn modelId="{09BFEC03-DEE2-4D82-8D74-5374822B3AD7}" type="presParOf" srcId="{BA3240A3-152C-4B0A-9406-3D05AE235E70}" destId="{F2828E01-C1C1-47FC-A40F-6755C2907D4A}" srcOrd="0" destOrd="0" presId="urn:microsoft.com/office/officeart/2008/layout/HexagonCluster"/>
    <dgm:cxn modelId="{FA30C7F1-4414-458D-BB33-48639E842609}" type="presParOf" srcId="{F8DE1497-6C31-4E2D-ACD8-544BA58F38EF}" destId="{751BC91D-925A-4C87-A8A6-AB1B2A984CE0}" srcOrd="5" destOrd="0" presId="urn:microsoft.com/office/officeart/2008/layout/HexagonCluster"/>
    <dgm:cxn modelId="{24DF1F1D-B9EC-40A2-BB42-3FC5A8DE0325}" type="presParOf" srcId="{751BC91D-925A-4C87-A8A6-AB1B2A984CE0}" destId="{BF3B43DA-2867-43B2-AEB1-C3263E2C31DF}" srcOrd="0" destOrd="0" presId="urn:microsoft.com/office/officeart/2008/layout/HexagonCluster"/>
    <dgm:cxn modelId="{7C4935DB-8EC2-4D4B-9EF6-E5E337B87158}" type="presParOf" srcId="{F8DE1497-6C31-4E2D-ACD8-544BA58F38EF}" destId="{2FDA1A2F-069F-48A1-83B4-9336998ED2FE}" srcOrd="6" destOrd="0" presId="urn:microsoft.com/office/officeart/2008/layout/HexagonCluster"/>
    <dgm:cxn modelId="{99BAFB3C-8284-473A-A607-C87E1706312E}" type="presParOf" srcId="{2FDA1A2F-069F-48A1-83B4-9336998ED2FE}" destId="{DFCBF47B-3C30-4D72-B734-E7580944FAC9}" srcOrd="0" destOrd="0" presId="urn:microsoft.com/office/officeart/2008/layout/HexagonCluster"/>
    <dgm:cxn modelId="{AFB8F1D1-F096-428F-B6D4-01AC2F57EA18}" type="presParOf" srcId="{F8DE1497-6C31-4E2D-ACD8-544BA58F38EF}" destId="{E8B4CE3B-6C5E-48B0-B475-4D4E1AEBB6B7}" srcOrd="7" destOrd="0" presId="urn:microsoft.com/office/officeart/2008/layout/HexagonCluster"/>
    <dgm:cxn modelId="{3844C9A8-F1B7-4D17-A44D-9D89E0871026}" type="presParOf" srcId="{E8B4CE3B-6C5E-48B0-B475-4D4E1AEBB6B7}" destId="{F780665C-FE2D-41BF-B0FC-D2909AF6B9DB}" srcOrd="0" destOrd="0" presId="urn:microsoft.com/office/officeart/2008/layout/HexagonCluster"/>
    <dgm:cxn modelId="{0E74CB49-0028-4615-9D4F-8D70C38ED699}" type="presParOf" srcId="{F8DE1497-6C31-4E2D-ACD8-544BA58F38EF}" destId="{19F1F57C-215F-4225-B716-AEF335CE0657}" srcOrd="8" destOrd="0" presId="urn:microsoft.com/office/officeart/2008/layout/HexagonCluster"/>
    <dgm:cxn modelId="{70CC8E73-32A6-4F07-8D16-BFE0789D5B85}" type="presParOf" srcId="{19F1F57C-215F-4225-B716-AEF335CE0657}" destId="{6F8D5360-3A57-43F0-B04C-C13BDE503D8D}" srcOrd="0" destOrd="0" presId="urn:microsoft.com/office/officeart/2008/layout/HexagonCluster"/>
    <dgm:cxn modelId="{3AA5D680-7511-46A4-8F19-08908D548A3E}" type="presParOf" srcId="{F8DE1497-6C31-4E2D-ACD8-544BA58F38EF}" destId="{8606C9C5-A62B-48EC-9CBC-002D7297CB41}" srcOrd="9" destOrd="0" presId="urn:microsoft.com/office/officeart/2008/layout/HexagonCluster"/>
    <dgm:cxn modelId="{765FA7D0-2450-4682-804F-7C052FCD8A86}" type="presParOf" srcId="{8606C9C5-A62B-48EC-9CBC-002D7297CB41}" destId="{66379323-4B28-4144-8162-E6477E6DEF27}" srcOrd="0" destOrd="0" presId="urn:microsoft.com/office/officeart/2008/layout/HexagonCluster"/>
    <dgm:cxn modelId="{D57155FF-3171-4CCD-901D-F73D4AD3BF14}" type="presParOf" srcId="{F8DE1497-6C31-4E2D-ACD8-544BA58F38EF}" destId="{F62A45F0-4991-42E4-B14D-432919C35409}" srcOrd="10" destOrd="0" presId="urn:microsoft.com/office/officeart/2008/layout/HexagonCluster"/>
    <dgm:cxn modelId="{EA038B73-0AFB-461E-9E95-A90EC2554E74}" type="presParOf" srcId="{F62A45F0-4991-42E4-B14D-432919C35409}" destId="{10D6A361-AEBA-46E2-ACB1-12E909CD5831}" srcOrd="0" destOrd="0" presId="urn:microsoft.com/office/officeart/2008/layout/HexagonCluster"/>
    <dgm:cxn modelId="{9F3EA41E-94BC-4F92-AF19-AFAC7A3887AD}" type="presParOf" srcId="{F8DE1497-6C31-4E2D-ACD8-544BA58F38EF}" destId="{EF80F2E0-0B9E-46D9-996B-A90E011014CF}" srcOrd="11" destOrd="0" presId="urn:microsoft.com/office/officeart/2008/layout/HexagonCluster"/>
    <dgm:cxn modelId="{EDC82DCD-8576-47A2-853C-E68100784BE5}" type="presParOf" srcId="{EF80F2E0-0B9E-46D9-996B-A90E011014CF}" destId="{ED7CD1B3-55DA-486D-9E6E-A3504C4120D8}" srcOrd="0" destOrd="0" presId="urn:microsoft.com/office/officeart/2008/layout/HexagonCluster"/>
    <dgm:cxn modelId="{A243F7C3-7E92-46FE-97DA-8659D477421B}" type="presParOf" srcId="{F8DE1497-6C31-4E2D-ACD8-544BA58F38EF}" destId="{E6D30763-7C11-4DFA-B58A-AAE9E150290C}" srcOrd="12" destOrd="0" presId="urn:microsoft.com/office/officeart/2008/layout/HexagonCluster"/>
    <dgm:cxn modelId="{8E1D8D50-C752-47D8-BC70-FD590E45301B}" type="presParOf" srcId="{E6D30763-7C11-4DFA-B58A-AAE9E150290C}" destId="{E933A113-CB68-498B-8F50-C8B190E78252}" srcOrd="0" destOrd="0" presId="urn:microsoft.com/office/officeart/2008/layout/HexagonCluster"/>
    <dgm:cxn modelId="{460C226C-6520-4D67-A2B4-C2278CAA2411}" type="presParOf" srcId="{F8DE1497-6C31-4E2D-ACD8-544BA58F38EF}" destId="{1820552A-104A-4ED2-A17D-0C9C8A08B640}" srcOrd="13" destOrd="0" presId="urn:microsoft.com/office/officeart/2008/layout/HexagonCluster"/>
    <dgm:cxn modelId="{D151736E-E7A5-4C90-89AB-9B3935F262A4}" type="presParOf" srcId="{1820552A-104A-4ED2-A17D-0C9C8A08B640}" destId="{E1F7FDFE-C7FA-4F78-AA94-3DE54299B8A2}" srcOrd="0" destOrd="0" presId="urn:microsoft.com/office/officeart/2008/layout/HexagonCluster"/>
    <dgm:cxn modelId="{78D3217A-51DF-4B56-8849-4D7A7A3FE0F6}" type="presParOf" srcId="{F8DE1497-6C31-4E2D-ACD8-544BA58F38EF}" destId="{2876B87F-EAF6-40E2-977C-6F89CDEFBF89}" srcOrd="14" destOrd="0" presId="urn:microsoft.com/office/officeart/2008/layout/HexagonCluster"/>
    <dgm:cxn modelId="{FA4F00A8-5294-433C-A4EF-2908372FF2A3}" type="presParOf" srcId="{2876B87F-EAF6-40E2-977C-6F89CDEFBF89}" destId="{727BDD25-3344-4F02-93F6-ED7B9F5D405B}" srcOrd="0" destOrd="0" presId="urn:microsoft.com/office/officeart/2008/layout/HexagonCluster"/>
    <dgm:cxn modelId="{F417D594-3033-4ECB-BC94-B9DF9D0FEB20}" type="presParOf" srcId="{F8DE1497-6C31-4E2D-ACD8-544BA58F38EF}" destId="{BA8B2C42-B0E3-4CE7-927B-F3DB85AEFFDD}" srcOrd="15" destOrd="0" presId="urn:microsoft.com/office/officeart/2008/layout/HexagonCluster"/>
    <dgm:cxn modelId="{56B3A828-4BFF-4B83-BA12-039985BC656F}" type="presParOf" srcId="{BA8B2C42-B0E3-4CE7-927B-F3DB85AEFFDD}" destId="{93DF36B5-A2C5-4BD5-BD21-8F6CD795DCC2}" srcOrd="0" destOrd="0" presId="urn:microsoft.com/office/officeart/2008/layout/HexagonCluster"/>
    <dgm:cxn modelId="{6580AC69-CA1B-4330-931D-0F22E6064E1D}" type="presParOf" srcId="{F8DE1497-6C31-4E2D-ACD8-544BA58F38EF}" destId="{D459F95A-DC19-46C7-BFB6-15A71A80CEBB}" srcOrd="16" destOrd="0" presId="urn:microsoft.com/office/officeart/2008/layout/HexagonCluster"/>
    <dgm:cxn modelId="{7B8A9EDA-C30A-4B01-96B6-B7600F583400}" type="presParOf" srcId="{D459F95A-DC19-46C7-BFB6-15A71A80CEBB}" destId="{A6C1D218-DC92-4FF7-BF29-F42D01C68861}" srcOrd="0" destOrd="0" presId="urn:microsoft.com/office/officeart/2008/layout/HexagonCluster"/>
    <dgm:cxn modelId="{D7A43493-F674-4FA2-BA30-F9A531B03972}" type="presParOf" srcId="{F8DE1497-6C31-4E2D-ACD8-544BA58F38EF}" destId="{52F9132F-F17D-4A2C-AF39-A9CC45ADF4E2}" srcOrd="17" destOrd="0" presId="urn:microsoft.com/office/officeart/2008/layout/HexagonCluster"/>
    <dgm:cxn modelId="{86DC9A5B-C026-46AE-AFA9-2BD622092E79}" type="presParOf" srcId="{52F9132F-F17D-4A2C-AF39-A9CC45ADF4E2}" destId="{EE086150-C5BC-42B4-8E67-5D59FE81CF79}" srcOrd="0" destOrd="0" presId="urn:microsoft.com/office/officeart/2008/layout/HexagonCluster"/>
    <dgm:cxn modelId="{53860E1F-91AD-41C0-8ECC-4728D52F0A89}" type="presParOf" srcId="{F8DE1497-6C31-4E2D-ACD8-544BA58F38EF}" destId="{E1F5457B-1A42-4F25-B2ED-AC4F7903C271}" srcOrd="18" destOrd="0" presId="urn:microsoft.com/office/officeart/2008/layout/HexagonCluster"/>
    <dgm:cxn modelId="{E21C2102-62F2-45F4-8E25-1197711234C6}" type="presParOf" srcId="{E1F5457B-1A42-4F25-B2ED-AC4F7903C271}" destId="{34AC8CD4-7CBB-407D-BB38-BA2BA7E71DE4}" srcOrd="0" destOrd="0" presId="urn:microsoft.com/office/officeart/2008/layout/HexagonCluster"/>
    <dgm:cxn modelId="{36F828D8-E6FD-45DE-BDD0-034173A2A225}" type="presParOf" srcId="{F8DE1497-6C31-4E2D-ACD8-544BA58F38EF}" destId="{4C48D61D-A10A-4A47-96D4-EDE421520131}" srcOrd="19" destOrd="0" presId="urn:microsoft.com/office/officeart/2008/layout/HexagonCluster"/>
    <dgm:cxn modelId="{2EA61522-407A-4299-B2C8-46216C6A83A7}" type="presParOf" srcId="{4C48D61D-A10A-4A47-96D4-EDE421520131}" destId="{78812849-DA72-4C14-8676-A8B583E2D994}" srcOrd="0" destOrd="0" presId="urn:microsoft.com/office/officeart/2008/layout/HexagonCluster"/>
    <dgm:cxn modelId="{3A43389F-B60D-445C-8848-6428C48DFC7F}" type="presParOf" srcId="{F8DE1497-6C31-4E2D-ACD8-544BA58F38EF}" destId="{DDAFDF04-E205-48C2-9556-CF8DFFBE64BA}" srcOrd="20" destOrd="0" presId="urn:microsoft.com/office/officeart/2008/layout/HexagonCluster"/>
    <dgm:cxn modelId="{8F913B11-B42A-401D-B959-460520B69F70}" type="presParOf" srcId="{DDAFDF04-E205-48C2-9556-CF8DFFBE64BA}" destId="{2223CC6D-B49B-4B03-8DB8-7A2F6DD2E4A0}" srcOrd="0" destOrd="0" presId="urn:microsoft.com/office/officeart/2008/layout/HexagonCluster"/>
    <dgm:cxn modelId="{3EA9BDC4-95C3-442D-9D8D-6C6053A040A7}" type="presParOf" srcId="{F8DE1497-6C31-4E2D-ACD8-544BA58F38EF}" destId="{AFD05222-942D-4F6A-BDE3-F6C28EA9EE8A}" srcOrd="21" destOrd="0" presId="urn:microsoft.com/office/officeart/2008/layout/HexagonCluster"/>
    <dgm:cxn modelId="{A372BDBF-1B78-4980-94DF-2514C439424E}" type="presParOf" srcId="{AFD05222-942D-4F6A-BDE3-F6C28EA9EE8A}" destId="{0C33365A-1F91-42F4-941F-15E75F439B73}" srcOrd="0" destOrd="0" presId="urn:microsoft.com/office/officeart/2008/layout/HexagonCluster"/>
    <dgm:cxn modelId="{936FD08C-A9A3-4CDC-9443-A57FC432FC66}" type="presParOf" srcId="{F8DE1497-6C31-4E2D-ACD8-544BA58F38EF}" destId="{ACC4CB99-F970-40BC-8720-739BBD52AC03}" srcOrd="22" destOrd="0" presId="urn:microsoft.com/office/officeart/2008/layout/HexagonCluster"/>
    <dgm:cxn modelId="{2681ADF8-B94C-4428-8C31-97CE021853BA}" type="presParOf" srcId="{ACC4CB99-F970-40BC-8720-739BBD52AC03}" destId="{2BE80F84-9E9A-4D8A-935B-F88CC32173F8}" srcOrd="0" destOrd="0" presId="urn:microsoft.com/office/officeart/2008/layout/HexagonCluster"/>
    <dgm:cxn modelId="{E444B6CA-5212-40DA-901C-599E132E708F}" type="presParOf" srcId="{F8DE1497-6C31-4E2D-ACD8-544BA58F38EF}" destId="{B699A666-06F0-49FF-9A21-DAF6448925C0}" srcOrd="23" destOrd="0" presId="urn:microsoft.com/office/officeart/2008/layout/HexagonCluster"/>
    <dgm:cxn modelId="{002FBAB3-597D-430C-9069-074AE730A0E5}" type="presParOf" srcId="{B699A666-06F0-49FF-9A21-DAF6448925C0}" destId="{7CB471BA-C64A-42D6-A8AD-422C14D119F5}" srcOrd="0" destOrd="0" presId="urn:microsoft.com/office/officeart/2008/layout/Hexagon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542F68-233E-4FDA-948C-B1067A19D942}">
      <dsp:nvSpPr>
        <dsp:cNvPr id="0" name=""/>
        <dsp:cNvSpPr/>
      </dsp:nvSpPr>
      <dsp:spPr>
        <a:xfrm>
          <a:off x="1017746" y="509402"/>
          <a:ext cx="2035492" cy="203549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6A50D16A-CE83-40F6-9CAA-1E1A747B3BD0}">
      <dsp:nvSpPr>
        <dsp:cNvPr id="0" name=""/>
        <dsp:cNvSpPr/>
      </dsp:nvSpPr>
      <dsp:spPr>
        <a:xfrm>
          <a:off x="1384134" y="1590248"/>
          <a:ext cx="1302715" cy="671712"/>
        </a:xfrm>
        <a:prstGeom prst="rect">
          <a:avLst/>
        </a:prstGeom>
        <a:noFill/>
        <a:ln>
          <a:noFill/>
        </a:ln>
        <a:effectLst>
          <a:outerShdw blurRad="40000" dist="20000" dir="5400000" rotWithShape="0">
            <a:srgbClr val="000000">
              <a:alpha val="38000"/>
            </a:srgbClr>
          </a:outerShdw>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b" anchorCtr="0">
          <a:noAutofit/>
        </a:bodyPr>
        <a:lstStyle/>
        <a:p>
          <a:pPr lvl="0" algn="ctr" defTabSz="2266950">
            <a:lnSpc>
              <a:spcPct val="90000"/>
            </a:lnSpc>
            <a:spcBef>
              <a:spcPct val="0"/>
            </a:spcBef>
            <a:spcAft>
              <a:spcPct val="35000"/>
            </a:spcAft>
          </a:pPr>
          <a:endParaRPr lang="en-US" sz="5100" kern="1200"/>
        </a:p>
      </dsp:txBody>
      <dsp:txXfrm>
        <a:off x="1384134" y="1590248"/>
        <a:ext cx="1302715" cy="6717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542F68-233E-4FDA-948C-B1067A19D942}">
      <dsp:nvSpPr>
        <dsp:cNvPr id="0" name=""/>
        <dsp:cNvSpPr/>
      </dsp:nvSpPr>
      <dsp:spPr>
        <a:xfrm>
          <a:off x="1017746" y="509402"/>
          <a:ext cx="2035492" cy="203549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6A50D16A-CE83-40F6-9CAA-1E1A747B3BD0}">
      <dsp:nvSpPr>
        <dsp:cNvPr id="0" name=""/>
        <dsp:cNvSpPr/>
      </dsp:nvSpPr>
      <dsp:spPr>
        <a:xfrm>
          <a:off x="1384134" y="1590248"/>
          <a:ext cx="1302715" cy="671712"/>
        </a:xfrm>
        <a:prstGeom prst="rect">
          <a:avLst/>
        </a:prstGeom>
        <a:noFill/>
        <a:ln>
          <a:noFill/>
        </a:ln>
        <a:effectLst>
          <a:outerShdw blurRad="40000" dist="20000" dir="5400000" rotWithShape="0">
            <a:srgbClr val="000000">
              <a:alpha val="38000"/>
            </a:srgbClr>
          </a:outerShdw>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b" anchorCtr="0">
          <a:noAutofit/>
        </a:bodyPr>
        <a:lstStyle/>
        <a:p>
          <a:pPr lvl="0" algn="ctr" defTabSz="2266950">
            <a:lnSpc>
              <a:spcPct val="90000"/>
            </a:lnSpc>
            <a:spcBef>
              <a:spcPct val="0"/>
            </a:spcBef>
            <a:spcAft>
              <a:spcPct val="35000"/>
            </a:spcAft>
          </a:pPr>
          <a:endParaRPr lang="en-US" sz="5100" kern="1200"/>
        </a:p>
      </dsp:txBody>
      <dsp:txXfrm>
        <a:off x="1384134" y="1590248"/>
        <a:ext cx="1302715" cy="6717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542F68-233E-4FDA-948C-B1067A19D942}">
      <dsp:nvSpPr>
        <dsp:cNvPr id="0" name=""/>
        <dsp:cNvSpPr/>
      </dsp:nvSpPr>
      <dsp:spPr>
        <a:xfrm>
          <a:off x="1017746" y="509402"/>
          <a:ext cx="2035492" cy="203549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6A50D16A-CE83-40F6-9CAA-1E1A747B3BD0}">
      <dsp:nvSpPr>
        <dsp:cNvPr id="0" name=""/>
        <dsp:cNvSpPr/>
      </dsp:nvSpPr>
      <dsp:spPr>
        <a:xfrm>
          <a:off x="1384134" y="1590248"/>
          <a:ext cx="1302715" cy="671712"/>
        </a:xfrm>
        <a:prstGeom prst="rect">
          <a:avLst/>
        </a:prstGeom>
        <a:noFill/>
        <a:ln>
          <a:noFill/>
        </a:ln>
        <a:effectLst>
          <a:outerShdw blurRad="40000" dist="20000" dir="5400000" rotWithShape="0">
            <a:srgbClr val="000000">
              <a:alpha val="38000"/>
            </a:srgbClr>
          </a:outerShdw>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b" anchorCtr="0">
          <a:noAutofit/>
        </a:bodyPr>
        <a:lstStyle/>
        <a:p>
          <a:pPr lvl="0" algn="ctr" defTabSz="2266950">
            <a:lnSpc>
              <a:spcPct val="90000"/>
            </a:lnSpc>
            <a:spcBef>
              <a:spcPct val="0"/>
            </a:spcBef>
            <a:spcAft>
              <a:spcPct val="35000"/>
            </a:spcAft>
          </a:pPr>
          <a:endParaRPr lang="en-US" sz="5100" kern="1200"/>
        </a:p>
      </dsp:txBody>
      <dsp:txXfrm>
        <a:off x="1384134" y="1590248"/>
        <a:ext cx="1302715" cy="6717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542F68-233E-4FDA-948C-B1067A19D942}">
      <dsp:nvSpPr>
        <dsp:cNvPr id="0" name=""/>
        <dsp:cNvSpPr/>
      </dsp:nvSpPr>
      <dsp:spPr>
        <a:xfrm>
          <a:off x="1017746" y="509402"/>
          <a:ext cx="2035492" cy="2035492"/>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15000" b="-15000"/>
          </a:stretch>
        </a:blip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6A50D16A-CE83-40F6-9CAA-1E1A747B3BD0}">
      <dsp:nvSpPr>
        <dsp:cNvPr id="0" name=""/>
        <dsp:cNvSpPr/>
      </dsp:nvSpPr>
      <dsp:spPr>
        <a:xfrm>
          <a:off x="1384134" y="1590248"/>
          <a:ext cx="1302715" cy="671712"/>
        </a:xfrm>
        <a:prstGeom prst="rect">
          <a:avLst/>
        </a:prstGeom>
        <a:noFill/>
        <a:ln>
          <a:noFill/>
        </a:ln>
        <a:effectLst>
          <a:outerShdw blurRad="40000" dist="20000" dir="5400000" rotWithShape="0">
            <a:srgbClr val="000000">
              <a:alpha val="38000"/>
            </a:srgbClr>
          </a:outerShdw>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b" anchorCtr="0">
          <a:noAutofit/>
        </a:bodyPr>
        <a:lstStyle/>
        <a:p>
          <a:pPr lvl="0" algn="ctr" defTabSz="2266950">
            <a:lnSpc>
              <a:spcPct val="90000"/>
            </a:lnSpc>
            <a:spcBef>
              <a:spcPct val="0"/>
            </a:spcBef>
            <a:spcAft>
              <a:spcPct val="35000"/>
            </a:spcAft>
          </a:pPr>
          <a:endParaRPr lang="en-US" sz="5100" kern="1200"/>
        </a:p>
      </dsp:txBody>
      <dsp:txXfrm>
        <a:off x="1384134" y="1590248"/>
        <a:ext cx="1302715" cy="6717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542F68-233E-4FDA-948C-B1067A19D942}">
      <dsp:nvSpPr>
        <dsp:cNvPr id="0" name=""/>
        <dsp:cNvSpPr/>
      </dsp:nvSpPr>
      <dsp:spPr>
        <a:xfrm>
          <a:off x="1017746" y="509402"/>
          <a:ext cx="2035492" cy="203549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6A50D16A-CE83-40F6-9CAA-1E1A747B3BD0}">
      <dsp:nvSpPr>
        <dsp:cNvPr id="0" name=""/>
        <dsp:cNvSpPr/>
      </dsp:nvSpPr>
      <dsp:spPr>
        <a:xfrm>
          <a:off x="1384134" y="1590248"/>
          <a:ext cx="1302715" cy="671712"/>
        </a:xfrm>
        <a:prstGeom prst="rect">
          <a:avLst/>
        </a:prstGeom>
        <a:noFill/>
        <a:ln>
          <a:noFill/>
        </a:ln>
        <a:effectLst>
          <a:outerShdw blurRad="40000" dist="20000" dir="5400000" rotWithShape="0">
            <a:srgbClr val="000000">
              <a:alpha val="38000"/>
            </a:srgbClr>
          </a:outerShdw>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b" anchorCtr="0">
          <a:noAutofit/>
        </a:bodyPr>
        <a:lstStyle/>
        <a:p>
          <a:pPr lvl="0" algn="ctr" defTabSz="2266950">
            <a:lnSpc>
              <a:spcPct val="90000"/>
            </a:lnSpc>
            <a:spcBef>
              <a:spcPct val="0"/>
            </a:spcBef>
            <a:spcAft>
              <a:spcPct val="35000"/>
            </a:spcAft>
          </a:pPr>
          <a:endParaRPr lang="en-US" sz="5100" kern="1200"/>
        </a:p>
      </dsp:txBody>
      <dsp:txXfrm>
        <a:off x="1384134" y="1590248"/>
        <a:ext cx="1302715" cy="6717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542F68-233E-4FDA-948C-B1067A19D942}">
      <dsp:nvSpPr>
        <dsp:cNvPr id="0" name=""/>
        <dsp:cNvSpPr/>
      </dsp:nvSpPr>
      <dsp:spPr>
        <a:xfrm>
          <a:off x="1017746" y="509402"/>
          <a:ext cx="2035492" cy="203549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6A50D16A-CE83-40F6-9CAA-1E1A747B3BD0}">
      <dsp:nvSpPr>
        <dsp:cNvPr id="0" name=""/>
        <dsp:cNvSpPr/>
      </dsp:nvSpPr>
      <dsp:spPr>
        <a:xfrm>
          <a:off x="1384134" y="1590248"/>
          <a:ext cx="1302715" cy="671712"/>
        </a:xfrm>
        <a:prstGeom prst="rect">
          <a:avLst/>
        </a:prstGeom>
        <a:noFill/>
        <a:ln>
          <a:noFill/>
        </a:ln>
        <a:effectLst>
          <a:outerShdw blurRad="40000" dist="20000" dir="5400000" rotWithShape="0">
            <a:srgbClr val="000000">
              <a:alpha val="38000"/>
            </a:srgbClr>
          </a:outerShdw>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b" anchorCtr="0">
          <a:noAutofit/>
        </a:bodyPr>
        <a:lstStyle/>
        <a:p>
          <a:pPr lvl="0" algn="ctr" defTabSz="2266950">
            <a:lnSpc>
              <a:spcPct val="90000"/>
            </a:lnSpc>
            <a:spcBef>
              <a:spcPct val="0"/>
            </a:spcBef>
            <a:spcAft>
              <a:spcPct val="35000"/>
            </a:spcAft>
          </a:pPr>
          <a:endParaRPr lang="en-US" sz="5100" kern="1200"/>
        </a:p>
      </dsp:txBody>
      <dsp:txXfrm>
        <a:off x="1384134" y="1590248"/>
        <a:ext cx="1302715" cy="6717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5D93B4-61EB-4FD3-A6DF-721B28ED366B}">
      <dsp:nvSpPr>
        <dsp:cNvPr id="0" name=""/>
        <dsp:cNvSpPr/>
      </dsp:nvSpPr>
      <dsp:spPr>
        <a:xfrm>
          <a:off x="1171415" y="2607469"/>
          <a:ext cx="1361237" cy="1168874"/>
        </a:xfrm>
        <a:prstGeom prst="hexagon">
          <a:avLst>
            <a:gd name="adj" fmla="val 25000"/>
            <a:gd name="vf" fmla="val 11547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2">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0" tIns="21590" rIns="0" bIns="21590" numCol="1" spcCol="1270" anchor="ctr" anchorCtr="0">
          <a:noAutofit/>
        </a:bodyPr>
        <a:lstStyle/>
        <a:p>
          <a:pPr lvl="0" algn="ctr" defTabSz="755650">
            <a:lnSpc>
              <a:spcPct val="90000"/>
            </a:lnSpc>
            <a:spcBef>
              <a:spcPct val="0"/>
            </a:spcBef>
            <a:spcAft>
              <a:spcPct val="35000"/>
            </a:spcAft>
          </a:pPr>
          <a:r>
            <a:rPr lang="en-US" sz="1700" kern="1200" dirty="0" smtClean="0"/>
            <a:t>IT</a:t>
          </a:r>
          <a:endParaRPr lang="en-US" sz="1700" kern="1200" dirty="0"/>
        </a:p>
      </dsp:txBody>
      <dsp:txXfrm>
        <a:off x="1382258" y="2788516"/>
        <a:ext cx="939551" cy="806780"/>
      </dsp:txXfrm>
    </dsp:sp>
    <dsp:sp modelId="{17ACBD45-3D82-42AE-BC12-1E0AFADCFE81}">
      <dsp:nvSpPr>
        <dsp:cNvPr id="0" name=""/>
        <dsp:cNvSpPr/>
      </dsp:nvSpPr>
      <dsp:spPr>
        <a:xfrm>
          <a:off x="1203894" y="3130188"/>
          <a:ext cx="158787" cy="136983"/>
        </a:xfrm>
        <a:prstGeom prst="hexagon">
          <a:avLst>
            <a:gd name="adj" fmla="val 25000"/>
            <a:gd name="vf" fmla="val 115470"/>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DC191E6F-0790-468B-B712-DD185CBAC9E8}">
      <dsp:nvSpPr>
        <dsp:cNvPr id="0" name=""/>
        <dsp:cNvSpPr/>
      </dsp:nvSpPr>
      <dsp:spPr>
        <a:xfrm>
          <a:off x="0" y="1961314"/>
          <a:ext cx="1361237" cy="1168874"/>
        </a:xfrm>
        <a:prstGeom prst="hexagon">
          <a:avLst>
            <a:gd name="adj" fmla="val 25000"/>
            <a:gd name="vf" fmla="val 1154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1BE3794A-3CA1-4652-8A9D-9A5D54678C51}">
      <dsp:nvSpPr>
        <dsp:cNvPr id="0" name=""/>
        <dsp:cNvSpPr/>
      </dsp:nvSpPr>
      <dsp:spPr>
        <a:xfrm>
          <a:off x="932512" y="2975141"/>
          <a:ext cx="158787" cy="136983"/>
        </a:xfrm>
        <a:prstGeom prst="hexagon">
          <a:avLst>
            <a:gd name="adj" fmla="val 25000"/>
            <a:gd name="vf" fmla="val 115470"/>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F2828E01-C1C1-47FC-A40F-6755C2907D4A}">
      <dsp:nvSpPr>
        <dsp:cNvPr id="0" name=""/>
        <dsp:cNvSpPr/>
      </dsp:nvSpPr>
      <dsp:spPr>
        <a:xfrm>
          <a:off x="2342830" y="1957927"/>
          <a:ext cx="1361237" cy="1168874"/>
        </a:xfrm>
        <a:prstGeom prst="hexagon">
          <a:avLst>
            <a:gd name="adj" fmla="val 25000"/>
            <a:gd name="vf" fmla="val 11547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2">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0" tIns="21590" rIns="0" bIns="21590" numCol="1" spcCol="1270" anchor="ctr" anchorCtr="0">
          <a:noAutofit/>
        </a:bodyPr>
        <a:lstStyle/>
        <a:p>
          <a:pPr lvl="0" algn="ctr" defTabSz="755650">
            <a:lnSpc>
              <a:spcPct val="90000"/>
            </a:lnSpc>
            <a:spcBef>
              <a:spcPct val="0"/>
            </a:spcBef>
            <a:spcAft>
              <a:spcPct val="35000"/>
            </a:spcAft>
          </a:pPr>
          <a:r>
            <a:rPr lang="en-US" sz="1700" kern="1200" dirty="0" smtClean="0"/>
            <a:t>FUN</a:t>
          </a:r>
          <a:endParaRPr lang="en-US" sz="1700" kern="1200" dirty="0"/>
        </a:p>
      </dsp:txBody>
      <dsp:txXfrm>
        <a:off x="2553673" y="2138974"/>
        <a:ext cx="939551" cy="806780"/>
      </dsp:txXfrm>
    </dsp:sp>
    <dsp:sp modelId="{BF3B43DA-2867-43B2-AEB1-C3263E2C31DF}">
      <dsp:nvSpPr>
        <dsp:cNvPr id="0" name=""/>
        <dsp:cNvSpPr/>
      </dsp:nvSpPr>
      <dsp:spPr>
        <a:xfrm>
          <a:off x="3279673" y="2968744"/>
          <a:ext cx="158787" cy="136983"/>
        </a:xfrm>
        <a:prstGeom prst="hexagon">
          <a:avLst>
            <a:gd name="adj" fmla="val 25000"/>
            <a:gd name="vf" fmla="val 115470"/>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DFCBF47B-3C30-4D72-B734-E7580944FAC9}">
      <dsp:nvSpPr>
        <dsp:cNvPr id="0" name=""/>
        <dsp:cNvSpPr/>
      </dsp:nvSpPr>
      <dsp:spPr>
        <a:xfrm>
          <a:off x="3513523" y="2605211"/>
          <a:ext cx="1361237" cy="1168874"/>
        </a:xfrm>
        <a:prstGeom prst="hexagon">
          <a:avLst>
            <a:gd name="adj" fmla="val 25000"/>
            <a:gd name="vf" fmla="val 11547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F780665C-FE2D-41BF-B0FC-D2909AF6B9DB}">
      <dsp:nvSpPr>
        <dsp:cNvPr id="0" name=""/>
        <dsp:cNvSpPr/>
      </dsp:nvSpPr>
      <dsp:spPr>
        <a:xfrm>
          <a:off x="3546724" y="3125296"/>
          <a:ext cx="158787" cy="136983"/>
        </a:xfrm>
        <a:prstGeom prst="hexagon">
          <a:avLst>
            <a:gd name="adj" fmla="val 25000"/>
            <a:gd name="vf" fmla="val 115470"/>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6F8D5360-3A57-43F0-B04C-C13BDE503D8D}">
      <dsp:nvSpPr>
        <dsp:cNvPr id="0" name=""/>
        <dsp:cNvSpPr/>
      </dsp:nvSpPr>
      <dsp:spPr>
        <a:xfrm>
          <a:off x="1171415" y="1315536"/>
          <a:ext cx="1361237" cy="1168874"/>
        </a:xfrm>
        <a:prstGeom prst="hexagon">
          <a:avLst>
            <a:gd name="adj" fmla="val 25000"/>
            <a:gd name="vf" fmla="val 11547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2">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0" tIns="21590" rIns="0" bIns="21590" numCol="1" spcCol="1270" anchor="ctr" anchorCtr="0">
          <a:noAutofit/>
        </a:bodyPr>
        <a:lstStyle/>
        <a:p>
          <a:pPr lvl="0" algn="ctr" defTabSz="755650">
            <a:lnSpc>
              <a:spcPct val="90000"/>
            </a:lnSpc>
            <a:spcBef>
              <a:spcPct val="0"/>
            </a:spcBef>
            <a:spcAft>
              <a:spcPct val="35000"/>
            </a:spcAft>
          </a:pPr>
          <a:r>
            <a:rPr lang="en-US" sz="1700" kern="1200" dirty="0" smtClean="0"/>
            <a:t>LONDON</a:t>
          </a:r>
          <a:endParaRPr lang="en-US" sz="1700" kern="1200" dirty="0"/>
        </a:p>
      </dsp:txBody>
      <dsp:txXfrm>
        <a:off x="1382258" y="1496583"/>
        <a:ext cx="939551" cy="806780"/>
      </dsp:txXfrm>
    </dsp:sp>
    <dsp:sp modelId="{66379323-4B28-4144-8162-E6477E6DEF27}">
      <dsp:nvSpPr>
        <dsp:cNvPr id="0" name=""/>
        <dsp:cNvSpPr/>
      </dsp:nvSpPr>
      <dsp:spPr>
        <a:xfrm>
          <a:off x="2103927" y="1337739"/>
          <a:ext cx="158787" cy="136983"/>
        </a:xfrm>
        <a:prstGeom prst="hexagon">
          <a:avLst>
            <a:gd name="adj" fmla="val 25000"/>
            <a:gd name="vf" fmla="val 115470"/>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10D6A361-AEBA-46E2-ACB1-12E909CD5831}">
      <dsp:nvSpPr>
        <dsp:cNvPr id="0" name=""/>
        <dsp:cNvSpPr/>
      </dsp:nvSpPr>
      <dsp:spPr>
        <a:xfrm>
          <a:off x="2342830" y="665617"/>
          <a:ext cx="1361237" cy="1168874"/>
        </a:xfrm>
        <a:prstGeom prst="hexagon">
          <a:avLst>
            <a:gd name="adj" fmla="val 25000"/>
            <a:gd name="vf" fmla="val 115470"/>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15000" b="-15000"/>
          </a:stretch>
        </a:blip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ED7CD1B3-55DA-486D-9E6E-A3504C4120D8}">
      <dsp:nvSpPr>
        <dsp:cNvPr id="0" name=""/>
        <dsp:cNvSpPr/>
      </dsp:nvSpPr>
      <dsp:spPr>
        <a:xfrm>
          <a:off x="2381083" y="1183445"/>
          <a:ext cx="158787" cy="136983"/>
        </a:xfrm>
        <a:prstGeom prst="hexagon">
          <a:avLst>
            <a:gd name="adj" fmla="val 25000"/>
            <a:gd name="vf" fmla="val 115470"/>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E933A113-CB68-498B-8F50-C8B190E78252}">
      <dsp:nvSpPr>
        <dsp:cNvPr id="0" name=""/>
        <dsp:cNvSpPr/>
      </dsp:nvSpPr>
      <dsp:spPr>
        <a:xfrm>
          <a:off x="3513523" y="1312901"/>
          <a:ext cx="1361237" cy="1168874"/>
        </a:xfrm>
        <a:prstGeom prst="hexagon">
          <a:avLst>
            <a:gd name="adj" fmla="val 25000"/>
            <a:gd name="vf" fmla="val 11547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2">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0" tIns="21590" rIns="0" bIns="21590" numCol="1" spcCol="1270" anchor="ctr" anchorCtr="0">
          <a:noAutofit/>
        </a:bodyPr>
        <a:lstStyle/>
        <a:p>
          <a:pPr lvl="0" algn="ctr" defTabSz="755650">
            <a:lnSpc>
              <a:spcPct val="90000"/>
            </a:lnSpc>
            <a:spcBef>
              <a:spcPct val="0"/>
            </a:spcBef>
            <a:spcAft>
              <a:spcPct val="35000"/>
            </a:spcAft>
          </a:pPr>
          <a:r>
            <a:rPr lang="az-Cyrl-AZ" sz="1700" b="0" i="0" kern="1200" dirty="0" smtClean="0"/>
            <a:t>борщ</a:t>
          </a:r>
          <a:endParaRPr lang="en-US" sz="1700" kern="1200" dirty="0"/>
        </a:p>
      </dsp:txBody>
      <dsp:txXfrm>
        <a:off x="3724366" y="1493948"/>
        <a:ext cx="939551" cy="806780"/>
      </dsp:txXfrm>
    </dsp:sp>
    <dsp:sp modelId="{E1F7FDFE-C7FA-4F78-AA94-3DE54299B8A2}">
      <dsp:nvSpPr>
        <dsp:cNvPr id="0" name=""/>
        <dsp:cNvSpPr/>
      </dsp:nvSpPr>
      <dsp:spPr>
        <a:xfrm>
          <a:off x="4691434" y="1830728"/>
          <a:ext cx="158787" cy="136983"/>
        </a:xfrm>
        <a:prstGeom prst="hexagon">
          <a:avLst>
            <a:gd name="adj" fmla="val 25000"/>
            <a:gd name="vf" fmla="val 115470"/>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727BDD25-3344-4F02-93F6-ED7B9F5D405B}">
      <dsp:nvSpPr>
        <dsp:cNvPr id="0" name=""/>
        <dsp:cNvSpPr/>
      </dsp:nvSpPr>
      <dsp:spPr>
        <a:xfrm>
          <a:off x="4684938" y="1969970"/>
          <a:ext cx="1361237" cy="1168874"/>
        </a:xfrm>
        <a:prstGeom prst="hexagon">
          <a:avLst>
            <a:gd name="adj" fmla="val 25000"/>
            <a:gd name="vf" fmla="val 115470"/>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93DF36B5-A2C5-4BD5-BD21-8F6CD795DCC2}">
      <dsp:nvSpPr>
        <dsp:cNvPr id="0" name=""/>
        <dsp:cNvSpPr/>
      </dsp:nvSpPr>
      <dsp:spPr>
        <a:xfrm>
          <a:off x="4950545" y="1991044"/>
          <a:ext cx="158787" cy="136983"/>
        </a:xfrm>
        <a:prstGeom prst="hexagon">
          <a:avLst>
            <a:gd name="adj" fmla="val 25000"/>
            <a:gd name="vf" fmla="val 115470"/>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A6C1D218-DC92-4FF7-BF29-F42D01C68861}">
      <dsp:nvSpPr>
        <dsp:cNvPr id="0" name=""/>
        <dsp:cNvSpPr/>
      </dsp:nvSpPr>
      <dsp:spPr>
        <a:xfrm>
          <a:off x="4684938" y="678036"/>
          <a:ext cx="1361237" cy="1168874"/>
        </a:xfrm>
        <a:prstGeom prst="hexagon">
          <a:avLst>
            <a:gd name="adj" fmla="val 25000"/>
            <a:gd name="vf" fmla="val 11547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2">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0" tIns="21590" rIns="0" bIns="21590" numCol="1" spcCol="1270" anchor="ctr" anchorCtr="0">
          <a:noAutofit/>
        </a:bodyPr>
        <a:lstStyle/>
        <a:p>
          <a:pPr lvl="0" algn="ctr" defTabSz="755650">
            <a:lnSpc>
              <a:spcPct val="90000"/>
            </a:lnSpc>
            <a:spcBef>
              <a:spcPct val="0"/>
            </a:spcBef>
            <a:spcAft>
              <a:spcPct val="35000"/>
            </a:spcAft>
          </a:pPr>
          <a:r>
            <a:rPr lang="en-US" sz="1700" kern="1200" dirty="0" smtClean="0"/>
            <a:t>DB</a:t>
          </a:r>
          <a:endParaRPr lang="en-US" sz="1700" kern="1200" dirty="0"/>
        </a:p>
      </dsp:txBody>
      <dsp:txXfrm>
        <a:off x="4895781" y="859083"/>
        <a:ext cx="939551" cy="806780"/>
      </dsp:txXfrm>
    </dsp:sp>
    <dsp:sp modelId="{EE086150-C5BC-42B4-8E67-5D59FE81CF79}">
      <dsp:nvSpPr>
        <dsp:cNvPr id="0" name=""/>
        <dsp:cNvSpPr/>
      </dsp:nvSpPr>
      <dsp:spPr>
        <a:xfrm>
          <a:off x="5862849" y="1201885"/>
          <a:ext cx="158787" cy="136983"/>
        </a:xfrm>
        <a:prstGeom prst="hexagon">
          <a:avLst>
            <a:gd name="adj" fmla="val 25000"/>
            <a:gd name="vf" fmla="val 115470"/>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34AC8CD4-7CBB-407D-BB38-BA2BA7E71DE4}">
      <dsp:nvSpPr>
        <dsp:cNvPr id="0" name=""/>
        <dsp:cNvSpPr/>
      </dsp:nvSpPr>
      <dsp:spPr>
        <a:xfrm>
          <a:off x="5856353" y="1330212"/>
          <a:ext cx="1361237" cy="1168874"/>
        </a:xfrm>
        <a:prstGeom prst="hexagon">
          <a:avLst>
            <a:gd name="adj" fmla="val 25000"/>
            <a:gd name="vf" fmla="val 115470"/>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78812849-DA72-4C14-8676-A8B583E2D994}">
      <dsp:nvSpPr>
        <dsp:cNvPr id="0" name=""/>
        <dsp:cNvSpPr/>
      </dsp:nvSpPr>
      <dsp:spPr>
        <a:xfrm>
          <a:off x="6127734" y="1356179"/>
          <a:ext cx="158787" cy="136983"/>
        </a:xfrm>
        <a:prstGeom prst="hexagon">
          <a:avLst>
            <a:gd name="adj" fmla="val 25000"/>
            <a:gd name="vf" fmla="val 115470"/>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2223CC6D-B49B-4B03-8DB8-7A2F6DD2E4A0}">
      <dsp:nvSpPr>
        <dsp:cNvPr id="0" name=""/>
        <dsp:cNvSpPr/>
      </dsp:nvSpPr>
      <dsp:spPr>
        <a:xfrm>
          <a:off x="5856353" y="2620264"/>
          <a:ext cx="1361237" cy="1168874"/>
        </a:xfrm>
        <a:prstGeom prst="hexagon">
          <a:avLst>
            <a:gd name="adj" fmla="val 25000"/>
            <a:gd name="vf" fmla="val 11547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2">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0" tIns="21590" rIns="0" bIns="21590" numCol="1" spcCol="1270" anchor="ctr" anchorCtr="0">
          <a:noAutofit/>
        </a:bodyPr>
        <a:lstStyle/>
        <a:p>
          <a:pPr lvl="0" algn="ctr" defTabSz="755650">
            <a:lnSpc>
              <a:spcPct val="90000"/>
            </a:lnSpc>
            <a:spcBef>
              <a:spcPct val="0"/>
            </a:spcBef>
            <a:spcAft>
              <a:spcPct val="35000"/>
            </a:spcAft>
          </a:pPr>
          <a:r>
            <a:rPr lang="en-GB" sz="1700" b="1" i="0" kern="1200" dirty="0" smtClean="0"/>
            <a:t>TGIF</a:t>
          </a:r>
          <a:endParaRPr lang="en-US" sz="1700" kern="1200" dirty="0"/>
        </a:p>
      </dsp:txBody>
      <dsp:txXfrm>
        <a:off x="6067196" y="2801311"/>
        <a:ext cx="939551" cy="806780"/>
      </dsp:txXfrm>
    </dsp:sp>
    <dsp:sp modelId="{0C33365A-1F91-42F4-941F-15E75F439B73}">
      <dsp:nvSpPr>
        <dsp:cNvPr id="0" name=""/>
        <dsp:cNvSpPr/>
      </dsp:nvSpPr>
      <dsp:spPr>
        <a:xfrm>
          <a:off x="6126291" y="3643876"/>
          <a:ext cx="158787" cy="136983"/>
        </a:xfrm>
        <a:prstGeom prst="hexagon">
          <a:avLst>
            <a:gd name="adj" fmla="val 25000"/>
            <a:gd name="vf" fmla="val 115470"/>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2BE80F84-9E9A-4D8A-935B-F88CC32173F8}">
      <dsp:nvSpPr>
        <dsp:cNvPr id="0" name=""/>
        <dsp:cNvSpPr/>
      </dsp:nvSpPr>
      <dsp:spPr>
        <a:xfrm>
          <a:off x="4684938" y="3260021"/>
          <a:ext cx="1361237" cy="1168874"/>
        </a:xfrm>
        <a:prstGeom prst="hexagon">
          <a:avLst>
            <a:gd name="adj" fmla="val 25000"/>
            <a:gd name="vf" fmla="val 115470"/>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a:stretch>
        </a:blip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7CB471BA-C64A-42D6-A8AD-422C14D119F5}">
      <dsp:nvSpPr>
        <dsp:cNvPr id="0" name=""/>
        <dsp:cNvSpPr/>
      </dsp:nvSpPr>
      <dsp:spPr>
        <a:xfrm>
          <a:off x="5873675" y="3772956"/>
          <a:ext cx="158787" cy="136983"/>
        </a:xfrm>
        <a:prstGeom prst="hexagon">
          <a:avLst>
            <a:gd name="adj" fmla="val 25000"/>
            <a:gd name="vf" fmla="val 115470"/>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3" cy="511731"/>
          </a:xfrm>
          <a:prstGeom prst="rect">
            <a:avLst/>
          </a:prstGeom>
        </p:spPr>
        <p:txBody>
          <a:bodyPr vert="horz" wrap="square" lIns="94924" tIns="47462" rIns="94924" bIns="47462" numCol="1" anchor="t" anchorCtr="0" compatLnSpc="1">
            <a:prstTxWarp prst="textNoShape">
              <a:avLst/>
            </a:prstTxWarp>
          </a:bodyPr>
          <a:lstStyle>
            <a:lvl1pPr>
              <a:defRPr sz="1200">
                <a:latin typeface="Arial" charset="0"/>
                <a:ea typeface="+mn-ea"/>
                <a:cs typeface="Arial" charset="0"/>
              </a:defRPr>
            </a:lvl1pPr>
          </a:lstStyle>
          <a:p>
            <a:pPr>
              <a:defRPr/>
            </a:pPr>
            <a:endParaRPr lang="en-GB"/>
          </a:p>
        </p:txBody>
      </p:sp>
      <p:sp>
        <p:nvSpPr>
          <p:cNvPr id="3" name="Date Placeholder 2"/>
          <p:cNvSpPr>
            <a:spLocks noGrp="1"/>
          </p:cNvSpPr>
          <p:nvPr>
            <p:ph type="dt" sz="quarter" idx="1"/>
          </p:nvPr>
        </p:nvSpPr>
        <p:spPr>
          <a:xfrm>
            <a:off x="4022524" y="0"/>
            <a:ext cx="3078293" cy="511731"/>
          </a:xfrm>
          <a:prstGeom prst="rect">
            <a:avLst/>
          </a:prstGeom>
        </p:spPr>
        <p:txBody>
          <a:bodyPr vert="horz" wrap="square" lIns="94924" tIns="47462" rIns="94924" bIns="47462" numCol="1" anchor="t" anchorCtr="0" compatLnSpc="1">
            <a:prstTxWarp prst="textNoShape">
              <a:avLst/>
            </a:prstTxWarp>
          </a:bodyPr>
          <a:lstStyle>
            <a:lvl1pPr algn="r">
              <a:defRPr sz="1200"/>
            </a:lvl1pPr>
          </a:lstStyle>
          <a:p>
            <a:pPr>
              <a:defRPr/>
            </a:pPr>
            <a:fld id="{E9BAC376-ACF6-4037-8F33-4FBF19ACBAFA}" type="datetime1">
              <a:rPr lang="en-US"/>
              <a:pPr>
                <a:defRPr/>
              </a:pPr>
              <a:t>8/16/2018</a:t>
            </a:fld>
            <a:endParaRPr lang="en-GB"/>
          </a:p>
        </p:txBody>
      </p:sp>
      <p:sp>
        <p:nvSpPr>
          <p:cNvPr id="4" name="Footer Placeholder 3"/>
          <p:cNvSpPr>
            <a:spLocks noGrp="1"/>
          </p:cNvSpPr>
          <p:nvPr>
            <p:ph type="ftr" sz="quarter" idx="2"/>
          </p:nvPr>
        </p:nvSpPr>
        <p:spPr>
          <a:xfrm>
            <a:off x="0" y="9721243"/>
            <a:ext cx="3078293" cy="511731"/>
          </a:xfrm>
          <a:prstGeom prst="rect">
            <a:avLst/>
          </a:prstGeom>
        </p:spPr>
        <p:txBody>
          <a:bodyPr vert="horz" wrap="square" lIns="94924" tIns="47462" rIns="94924" bIns="47462" numCol="1" anchor="b" anchorCtr="0" compatLnSpc="1">
            <a:prstTxWarp prst="textNoShape">
              <a:avLst/>
            </a:prstTxWarp>
          </a:bodyPr>
          <a:lstStyle>
            <a:lvl1pPr>
              <a:defRPr sz="1200">
                <a:latin typeface="Arial" charset="0"/>
                <a:ea typeface="+mn-ea"/>
                <a:cs typeface="Arial" charset="0"/>
              </a:defRPr>
            </a:lvl1pPr>
          </a:lstStyle>
          <a:p>
            <a:pPr>
              <a:defRPr/>
            </a:pPr>
            <a:endParaRPr lang="en-GB"/>
          </a:p>
        </p:txBody>
      </p:sp>
      <p:sp>
        <p:nvSpPr>
          <p:cNvPr id="5" name="Slide Number Placeholder 4"/>
          <p:cNvSpPr>
            <a:spLocks noGrp="1"/>
          </p:cNvSpPr>
          <p:nvPr>
            <p:ph type="sldNum" sz="quarter" idx="3"/>
          </p:nvPr>
        </p:nvSpPr>
        <p:spPr>
          <a:xfrm>
            <a:off x="4022524" y="9721243"/>
            <a:ext cx="3078293" cy="511731"/>
          </a:xfrm>
          <a:prstGeom prst="rect">
            <a:avLst/>
          </a:prstGeom>
        </p:spPr>
        <p:txBody>
          <a:bodyPr vert="horz" wrap="square" lIns="94924" tIns="47462" rIns="94924" bIns="47462" numCol="1" anchor="b" anchorCtr="0" compatLnSpc="1">
            <a:prstTxWarp prst="textNoShape">
              <a:avLst/>
            </a:prstTxWarp>
          </a:bodyPr>
          <a:lstStyle>
            <a:lvl1pPr algn="r">
              <a:defRPr sz="1200"/>
            </a:lvl1pPr>
          </a:lstStyle>
          <a:p>
            <a:pPr>
              <a:defRPr/>
            </a:pPr>
            <a:fld id="{89938E28-B09B-447E-BCAC-DE51036E3ED3}" type="slidenum">
              <a:rPr lang="en-GB"/>
              <a:pPr>
                <a:defRPr/>
              </a:pPr>
              <a:t>‹#›</a:t>
            </a:fld>
            <a:endParaRPr lang="en-GB"/>
          </a:p>
        </p:txBody>
      </p:sp>
    </p:spTree>
    <p:extLst>
      <p:ext uri="{BB962C8B-B14F-4D97-AF65-F5344CB8AC3E}">
        <p14:creationId xmlns:p14="http://schemas.microsoft.com/office/powerpoint/2010/main" val="25959901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3" cy="511731"/>
          </a:xfrm>
          <a:prstGeom prst="rect">
            <a:avLst/>
          </a:prstGeom>
        </p:spPr>
        <p:txBody>
          <a:bodyPr vert="horz" wrap="square" lIns="94924" tIns="47462" rIns="94924" bIns="47462" numCol="1" anchor="t" anchorCtr="0" compatLnSpc="1">
            <a:prstTxWarp prst="textNoShape">
              <a:avLst/>
            </a:prstTxWarp>
          </a:bodyPr>
          <a:lstStyle>
            <a:lvl1pPr>
              <a:defRPr sz="1200">
                <a:latin typeface="Arial" charset="0"/>
                <a:ea typeface="+mn-ea"/>
                <a:cs typeface="Arial" charset="0"/>
              </a:defRPr>
            </a:lvl1pPr>
          </a:lstStyle>
          <a:p>
            <a:pPr>
              <a:defRPr/>
            </a:pPr>
            <a:endParaRPr lang="en-GB"/>
          </a:p>
        </p:txBody>
      </p:sp>
      <p:sp>
        <p:nvSpPr>
          <p:cNvPr id="3" name="Date Placeholder 2"/>
          <p:cNvSpPr>
            <a:spLocks noGrp="1"/>
          </p:cNvSpPr>
          <p:nvPr>
            <p:ph type="dt" idx="1"/>
          </p:nvPr>
        </p:nvSpPr>
        <p:spPr>
          <a:xfrm>
            <a:off x="4022524" y="0"/>
            <a:ext cx="3078293" cy="511731"/>
          </a:xfrm>
          <a:prstGeom prst="rect">
            <a:avLst/>
          </a:prstGeom>
        </p:spPr>
        <p:txBody>
          <a:bodyPr vert="horz" wrap="square" lIns="94924" tIns="47462" rIns="94924" bIns="47462" numCol="1" anchor="t" anchorCtr="0" compatLnSpc="1">
            <a:prstTxWarp prst="textNoShape">
              <a:avLst/>
            </a:prstTxWarp>
          </a:bodyPr>
          <a:lstStyle>
            <a:lvl1pPr algn="r">
              <a:defRPr sz="1200"/>
            </a:lvl1pPr>
          </a:lstStyle>
          <a:p>
            <a:pPr>
              <a:defRPr/>
            </a:pPr>
            <a:fld id="{43EBB1D3-38BD-4B0D-B98C-370541E46E48}" type="datetime1">
              <a:rPr lang="en-US"/>
              <a:pPr>
                <a:defRPr/>
              </a:pPr>
              <a:t>8/16/2018</a:t>
            </a:fld>
            <a:endParaRPr lang="en-GB"/>
          </a:p>
        </p:txBody>
      </p:sp>
      <p:sp>
        <p:nvSpPr>
          <p:cNvPr id="4" name="Slide Image Placeholder 3"/>
          <p:cNvSpPr>
            <a:spLocks noGrp="1" noRot="1" noChangeAspect="1"/>
          </p:cNvSpPr>
          <p:nvPr>
            <p:ph type="sldImg" idx="2"/>
          </p:nvPr>
        </p:nvSpPr>
        <p:spPr>
          <a:xfrm>
            <a:off x="1001713" y="768350"/>
            <a:ext cx="5099050" cy="3836988"/>
          </a:xfrm>
          <a:prstGeom prst="rect">
            <a:avLst/>
          </a:prstGeom>
          <a:noFill/>
          <a:ln w="12700">
            <a:solidFill>
              <a:prstClr val="black"/>
            </a:solidFill>
          </a:ln>
        </p:spPr>
        <p:txBody>
          <a:bodyPr vert="horz" lIns="94924" tIns="47462" rIns="94924" bIns="47462" rtlCol="0" anchor="ctr"/>
          <a:lstStyle/>
          <a:p>
            <a:pPr lvl="0"/>
            <a:endParaRPr lang="en-GB" noProof="0"/>
          </a:p>
        </p:txBody>
      </p:sp>
      <p:sp>
        <p:nvSpPr>
          <p:cNvPr id="5" name="Notes Placeholder 4"/>
          <p:cNvSpPr>
            <a:spLocks noGrp="1"/>
          </p:cNvSpPr>
          <p:nvPr>
            <p:ph type="body" sz="quarter" idx="3"/>
          </p:nvPr>
        </p:nvSpPr>
        <p:spPr>
          <a:xfrm>
            <a:off x="710248" y="4861441"/>
            <a:ext cx="5681980" cy="4605576"/>
          </a:xfrm>
          <a:prstGeom prst="rect">
            <a:avLst/>
          </a:prstGeom>
        </p:spPr>
        <p:txBody>
          <a:bodyPr vert="horz" wrap="square" lIns="94924" tIns="47462" rIns="94924" bIns="4746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721243"/>
            <a:ext cx="3078293" cy="511731"/>
          </a:xfrm>
          <a:prstGeom prst="rect">
            <a:avLst/>
          </a:prstGeom>
        </p:spPr>
        <p:txBody>
          <a:bodyPr vert="horz" wrap="square" lIns="94924" tIns="47462" rIns="94924" bIns="47462" numCol="1" anchor="b" anchorCtr="0" compatLnSpc="1">
            <a:prstTxWarp prst="textNoShape">
              <a:avLst/>
            </a:prstTxWarp>
          </a:bodyPr>
          <a:lstStyle>
            <a:lvl1pPr>
              <a:defRPr sz="1200">
                <a:latin typeface="Arial" charset="0"/>
                <a:ea typeface="+mn-ea"/>
                <a:cs typeface="Arial" charset="0"/>
              </a:defRPr>
            </a:lvl1pPr>
          </a:lstStyle>
          <a:p>
            <a:pPr>
              <a:defRPr/>
            </a:pPr>
            <a:endParaRPr lang="en-GB"/>
          </a:p>
        </p:txBody>
      </p:sp>
      <p:sp>
        <p:nvSpPr>
          <p:cNvPr id="7" name="Slide Number Placeholder 6"/>
          <p:cNvSpPr>
            <a:spLocks noGrp="1"/>
          </p:cNvSpPr>
          <p:nvPr>
            <p:ph type="sldNum" sz="quarter" idx="5"/>
          </p:nvPr>
        </p:nvSpPr>
        <p:spPr>
          <a:xfrm>
            <a:off x="4022524" y="9721243"/>
            <a:ext cx="3078293" cy="511731"/>
          </a:xfrm>
          <a:prstGeom prst="rect">
            <a:avLst/>
          </a:prstGeom>
        </p:spPr>
        <p:txBody>
          <a:bodyPr vert="horz" wrap="square" lIns="94924" tIns="47462" rIns="94924" bIns="47462" numCol="1" anchor="b" anchorCtr="0" compatLnSpc="1">
            <a:prstTxWarp prst="textNoShape">
              <a:avLst/>
            </a:prstTxWarp>
          </a:bodyPr>
          <a:lstStyle>
            <a:lvl1pPr algn="r">
              <a:defRPr sz="1200"/>
            </a:lvl1pPr>
          </a:lstStyle>
          <a:p>
            <a:pPr>
              <a:defRPr/>
            </a:pPr>
            <a:fld id="{C5BDCC07-116E-44A3-8F3A-12365A52EE2D}" type="slidenum">
              <a:rPr lang="en-GB"/>
              <a:pPr>
                <a:defRPr/>
              </a:pPr>
              <a:t>‹#›</a:t>
            </a:fld>
            <a:endParaRPr lang="en-GB"/>
          </a:p>
        </p:txBody>
      </p:sp>
    </p:spTree>
    <p:extLst>
      <p:ext uri="{BB962C8B-B14F-4D97-AF65-F5344CB8AC3E}">
        <p14:creationId xmlns:p14="http://schemas.microsoft.com/office/powerpoint/2010/main" val="8723756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5BDCC07-116E-44A3-8F3A-12365A52EE2D}" type="slidenum">
              <a:rPr lang="en-GB" smtClean="0"/>
              <a:pPr>
                <a:defRPr/>
              </a:pPr>
              <a:t>1</a:t>
            </a:fld>
            <a:endParaRPr lang="en-GB"/>
          </a:p>
        </p:txBody>
      </p:sp>
    </p:spTree>
    <p:extLst>
      <p:ext uri="{BB962C8B-B14F-4D97-AF65-F5344CB8AC3E}">
        <p14:creationId xmlns:p14="http://schemas.microsoft.com/office/powerpoint/2010/main" val="1819869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5BDCC07-116E-44A3-8F3A-12365A52EE2D}" type="slidenum">
              <a:rPr lang="en-GB" smtClean="0"/>
              <a:pPr>
                <a:defRPr/>
              </a:pPr>
              <a:t>2</a:t>
            </a:fld>
            <a:endParaRPr lang="en-GB"/>
          </a:p>
        </p:txBody>
      </p:sp>
    </p:spTree>
    <p:extLst>
      <p:ext uri="{BB962C8B-B14F-4D97-AF65-F5344CB8AC3E}">
        <p14:creationId xmlns:p14="http://schemas.microsoft.com/office/powerpoint/2010/main" val="2519353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smtClean="0"/>
              <a:t>Agile Development Methodology was an efficient approach.</a:t>
            </a:r>
            <a:r>
              <a:rPr lang="en-US" baseline="0" dirty="0" smtClean="0"/>
              <a:t> Carried out regular stand ups and updates within the team. Worked collaboratively. </a:t>
            </a:r>
            <a:endParaRPr lang="en-US" dirty="0" smtClean="0"/>
          </a:p>
          <a:p>
            <a:pPr marL="342900" indent="-342900">
              <a:buFont typeface="Arial" panose="020B0604020202020204" pitchFamily="34" charset="0"/>
              <a:buChar char="•"/>
            </a:pPr>
            <a:r>
              <a:rPr lang="en-US" dirty="0" smtClean="0"/>
              <a:t>Time Management could have been better</a:t>
            </a:r>
            <a:r>
              <a:rPr lang="en-US" baseline="0" dirty="0" smtClean="0"/>
              <a:t> – we ran into various issues such as bugs in our code. Issue with database connection and server communication. Should have mitigated against the time delays down the line by speeding up other processes early on. </a:t>
            </a:r>
            <a:endParaRPr lang="en-US" dirty="0" smtClean="0"/>
          </a:p>
          <a:p>
            <a:pPr marL="342900" indent="-342900">
              <a:buFont typeface="Arial" panose="020B0604020202020204" pitchFamily="34" charset="0"/>
              <a:buChar char="•"/>
            </a:pPr>
            <a:r>
              <a:rPr lang="en-US" dirty="0" smtClean="0"/>
              <a:t>Role Switching was perhaps a less efficient approach however team members learned valuable skills in development &amp; business management. BA’s were</a:t>
            </a:r>
            <a:r>
              <a:rPr lang="en-US" baseline="0" dirty="0" smtClean="0"/>
              <a:t> able to learn about D3.js and data visualization using JavaScript and </a:t>
            </a:r>
            <a:r>
              <a:rPr lang="en-US" baseline="0" dirty="0" err="1" smtClean="0"/>
              <a:t>devs</a:t>
            </a:r>
            <a:r>
              <a:rPr lang="en-US" baseline="0" dirty="0" smtClean="0"/>
              <a:t> learned about business analysis. </a:t>
            </a:r>
          </a:p>
          <a:p>
            <a:pPr marL="342900" indent="-342900">
              <a:buFont typeface="Arial" panose="020B0604020202020204" pitchFamily="34" charset="0"/>
              <a:buChar char="•"/>
            </a:pPr>
            <a:r>
              <a:rPr lang="en-US" baseline="0" dirty="0" smtClean="0"/>
              <a:t>On pace to deliver the full product in 4 months!!!!!! Wow!!!!</a:t>
            </a:r>
          </a:p>
          <a:p>
            <a:pPr marL="342900" indent="-342900">
              <a:buFont typeface="Arial" panose="020B0604020202020204" pitchFamily="34" charset="0"/>
              <a:buChar char="•"/>
            </a:pPr>
            <a:r>
              <a:rPr lang="en-US" baseline="0" dirty="0" smtClean="0"/>
              <a:t>Testing and Development – could have used a more test driven approach. </a:t>
            </a:r>
          </a:p>
          <a:p>
            <a:pPr marL="342900" indent="-342900">
              <a:buFont typeface="Arial" panose="020B0604020202020204" pitchFamily="34" charset="0"/>
              <a:buChar char="•"/>
            </a:pPr>
            <a:endParaRPr lang="en-US" baseline="0" dirty="0" smtClean="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smtClean="0"/>
          </a:p>
          <a:p>
            <a:endParaRPr lang="en-GB" dirty="0"/>
          </a:p>
        </p:txBody>
      </p:sp>
      <p:sp>
        <p:nvSpPr>
          <p:cNvPr id="4" name="Slide Number Placeholder 3"/>
          <p:cNvSpPr>
            <a:spLocks noGrp="1"/>
          </p:cNvSpPr>
          <p:nvPr>
            <p:ph type="sldNum" sz="quarter" idx="10"/>
          </p:nvPr>
        </p:nvSpPr>
        <p:spPr/>
        <p:txBody>
          <a:bodyPr/>
          <a:lstStyle/>
          <a:p>
            <a:pPr>
              <a:defRPr/>
            </a:pPr>
            <a:fld id="{C5BDCC07-116E-44A3-8F3A-12365A52EE2D}" type="slidenum">
              <a:rPr lang="en-GB" smtClean="0"/>
              <a:pPr>
                <a:defRPr/>
              </a:pPr>
              <a:t>10</a:t>
            </a:fld>
            <a:endParaRPr lang="en-GB"/>
          </a:p>
        </p:txBody>
      </p:sp>
    </p:spTree>
    <p:extLst>
      <p:ext uri="{BB962C8B-B14F-4D97-AF65-F5344CB8AC3E}">
        <p14:creationId xmlns:p14="http://schemas.microsoft.com/office/powerpoint/2010/main" val="37371908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one line subtitl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788" y="-6940"/>
            <a:ext cx="10098959" cy="7596288"/>
          </a:xfrm>
          <a:prstGeom prst="rect">
            <a:avLst/>
          </a:prstGeom>
        </p:spPr>
      </p:pic>
      <p:sp>
        <p:nvSpPr>
          <p:cNvPr id="17" name="Freeform 4"/>
          <p:cNvSpPr>
            <a:spLocks noEditPoints="1"/>
          </p:cNvSpPr>
          <p:nvPr userDrawn="1"/>
        </p:nvSpPr>
        <p:spPr bwMode="black">
          <a:xfrm>
            <a:off x="8999538" y="312738"/>
            <a:ext cx="539750" cy="539750"/>
          </a:xfrm>
          <a:custGeom>
            <a:avLst/>
            <a:gdLst/>
            <a:ahLst/>
            <a:cxnLst>
              <a:cxn ang="0">
                <a:pos x="2286" y="2285"/>
              </a:cxn>
              <a:cxn ang="0">
                <a:pos x="2286" y="14035"/>
              </a:cxn>
              <a:cxn ang="0">
                <a:pos x="14035" y="14035"/>
              </a:cxn>
              <a:cxn ang="0">
                <a:pos x="14035" y="2285"/>
              </a:cxn>
              <a:cxn ang="0">
                <a:pos x="2286" y="2285"/>
              </a:cxn>
              <a:cxn ang="0">
                <a:pos x="3590" y="12404"/>
              </a:cxn>
              <a:cxn ang="0">
                <a:pos x="6527" y="12404"/>
              </a:cxn>
              <a:cxn ang="0">
                <a:pos x="12730" y="3917"/>
              </a:cxn>
              <a:cxn ang="0">
                <a:pos x="9792" y="3917"/>
              </a:cxn>
              <a:cxn ang="0">
                <a:pos x="3590" y="12404"/>
              </a:cxn>
              <a:cxn ang="0">
                <a:pos x="0" y="0"/>
              </a:cxn>
              <a:cxn ang="0">
                <a:pos x="16320" y="0"/>
              </a:cxn>
              <a:cxn ang="0">
                <a:pos x="16320" y="16320"/>
              </a:cxn>
              <a:cxn ang="0">
                <a:pos x="0" y="16320"/>
              </a:cxn>
              <a:cxn ang="0">
                <a:pos x="0" y="0"/>
              </a:cxn>
            </a:cxnLst>
            <a:rect l="0" t="0" r="r" b="b"/>
            <a:pathLst>
              <a:path w="16320" h="16320">
                <a:moveTo>
                  <a:pt x="2286" y="2285"/>
                </a:moveTo>
                <a:lnTo>
                  <a:pt x="2286" y="14035"/>
                </a:lnTo>
                <a:lnTo>
                  <a:pt x="14035" y="14035"/>
                </a:lnTo>
                <a:lnTo>
                  <a:pt x="14035" y="2285"/>
                </a:lnTo>
                <a:lnTo>
                  <a:pt x="2286" y="2285"/>
                </a:lnTo>
                <a:close/>
                <a:moveTo>
                  <a:pt x="3590" y="12404"/>
                </a:moveTo>
                <a:lnTo>
                  <a:pt x="6527" y="12404"/>
                </a:lnTo>
                <a:lnTo>
                  <a:pt x="12730" y="3917"/>
                </a:lnTo>
                <a:lnTo>
                  <a:pt x="9792" y="3917"/>
                </a:lnTo>
                <a:lnTo>
                  <a:pt x="3590" y="12404"/>
                </a:lnTo>
                <a:close/>
                <a:moveTo>
                  <a:pt x="0" y="0"/>
                </a:moveTo>
                <a:lnTo>
                  <a:pt x="16320" y="0"/>
                </a:lnTo>
                <a:lnTo>
                  <a:pt x="16320" y="16320"/>
                </a:lnTo>
                <a:lnTo>
                  <a:pt x="0" y="16320"/>
                </a:lnTo>
                <a:lnTo>
                  <a:pt x="0" y="0"/>
                </a:lnTo>
                <a:close/>
              </a:path>
            </a:pathLst>
          </a:custGeom>
          <a:solidFill>
            <a:srgbClr val="FFFFFF"/>
          </a:solidFill>
          <a:ln w="9525">
            <a:noFill/>
            <a:round/>
            <a:headEnd/>
            <a:tailEnd/>
          </a:ln>
        </p:spPr>
        <p:txBody>
          <a:bodyPr/>
          <a:lstStyle/>
          <a:p>
            <a:pPr>
              <a:defRPr/>
            </a:pPr>
            <a:endParaRPr lang="en-US"/>
          </a:p>
        </p:txBody>
      </p:sp>
      <p:grpSp>
        <p:nvGrpSpPr>
          <p:cNvPr id="18" name="Group 23"/>
          <p:cNvGrpSpPr>
            <a:grpSpLocks/>
          </p:cNvGrpSpPr>
          <p:nvPr userDrawn="1"/>
        </p:nvGrpSpPr>
        <p:grpSpPr bwMode="auto">
          <a:xfrm>
            <a:off x="0" y="277813"/>
            <a:ext cx="2185325" cy="446732"/>
            <a:chOff x="0" y="222355"/>
            <a:chExt cx="2183286" cy="446951"/>
          </a:xfrm>
        </p:grpSpPr>
        <p:sp>
          <p:nvSpPr>
            <p:cNvPr id="19" name="TextBox 18"/>
            <p:cNvSpPr txBox="1"/>
            <p:nvPr userDrawn="1"/>
          </p:nvSpPr>
          <p:spPr bwMode="auto">
            <a:xfrm>
              <a:off x="0" y="438361"/>
              <a:ext cx="2183286" cy="230945"/>
            </a:xfrm>
            <a:prstGeom prst="rect">
              <a:avLst/>
            </a:prstGeom>
            <a:noFill/>
          </p:spPr>
          <p:txBody>
            <a:bodyPr wrap="none" lIns="255600" tIns="0" rIns="0" bIns="0">
              <a:spAutoFit/>
            </a:bodyPr>
            <a:lstStyle/>
            <a:p>
              <a:pPr>
                <a:defRPr/>
              </a:pPr>
              <a:r>
                <a:rPr lang="en-US" sz="1500" dirty="0">
                  <a:solidFill>
                    <a:srgbClr val="FFB81C"/>
                  </a:solidFill>
                  <a:latin typeface="+mn-lt"/>
                  <a:cs typeface="Deutsche Bank Text"/>
                </a:rPr>
                <a:t>HR Graduate Training</a:t>
              </a:r>
            </a:p>
          </p:txBody>
        </p:sp>
        <p:sp>
          <p:nvSpPr>
            <p:cNvPr id="20" name="TextBox 19"/>
            <p:cNvSpPr txBox="1"/>
            <p:nvPr userDrawn="1"/>
          </p:nvSpPr>
          <p:spPr bwMode="auto">
            <a:xfrm>
              <a:off x="0" y="222355"/>
              <a:ext cx="1590998" cy="230945"/>
            </a:xfrm>
            <a:prstGeom prst="rect">
              <a:avLst/>
            </a:prstGeom>
            <a:noFill/>
          </p:spPr>
          <p:txBody>
            <a:bodyPr wrap="none" lIns="255600" tIns="0" rIns="0" bIns="0">
              <a:spAutoFit/>
            </a:bodyPr>
            <a:lstStyle/>
            <a:p>
              <a:pPr>
                <a:defRPr/>
              </a:pPr>
              <a:r>
                <a:rPr lang="en-US" sz="1500" dirty="0">
                  <a:solidFill>
                    <a:srgbClr val="FFFFFF"/>
                  </a:solidFill>
                  <a:latin typeface="+mn-lt"/>
                  <a:cs typeface="Deutsche Bank Text"/>
                </a:rPr>
                <a:t>Deutsche Bank</a:t>
              </a:r>
            </a:p>
          </p:txBody>
        </p:sp>
      </p:grpSp>
      <p:sp>
        <p:nvSpPr>
          <p:cNvPr id="4214" name="Rectangle 118"/>
          <p:cNvSpPr>
            <a:spLocks noGrp="1" noChangeArrowheads="1"/>
          </p:cNvSpPr>
          <p:nvPr>
            <p:ph type="ctrTitle" sz="quarter"/>
          </p:nvPr>
        </p:nvSpPr>
        <p:spPr>
          <a:xfrm>
            <a:off x="269875" y="2149475"/>
            <a:ext cx="8215313" cy="1001597"/>
          </a:xfrm>
        </p:spPr>
        <p:txBody>
          <a:bodyPr bIns="126000" anchor="b"/>
          <a:lstStyle>
            <a:lvl1pPr>
              <a:tabLst/>
              <a:defRPr sz="3200" b="0" baseline="0">
                <a:solidFill>
                  <a:srgbClr val="FFFFFF"/>
                </a:solidFill>
                <a:latin typeface="+mj-lt"/>
                <a:cs typeface="Deutsche Bank Display"/>
              </a:defRPr>
            </a:lvl1pPr>
          </a:lstStyle>
          <a:p>
            <a:r>
              <a:rPr lang="en-US" dirty="0"/>
              <a:t>Click to edit Master title style</a:t>
            </a:r>
          </a:p>
        </p:txBody>
      </p:sp>
      <p:sp>
        <p:nvSpPr>
          <p:cNvPr id="4215" name="Rectangle 119"/>
          <p:cNvSpPr>
            <a:spLocks noGrp="1" noChangeArrowheads="1"/>
          </p:cNvSpPr>
          <p:nvPr>
            <p:ph type="subTitle" sz="quarter" idx="1"/>
          </p:nvPr>
        </p:nvSpPr>
        <p:spPr>
          <a:xfrm>
            <a:off x="269875" y="3980517"/>
            <a:ext cx="8215313" cy="647014"/>
          </a:xfrm>
        </p:spPr>
        <p:txBody>
          <a:bodyPr bIns="277200" anchor="b">
            <a:noAutofit/>
          </a:bodyPr>
          <a:lstStyle>
            <a:lvl1pPr eaLnBrk="0" hangingPunct="0">
              <a:spcBef>
                <a:spcPct val="0"/>
              </a:spcBef>
              <a:spcAft>
                <a:spcPts val="0"/>
              </a:spcAft>
              <a:defRPr b="0" baseline="0">
                <a:solidFill>
                  <a:srgbClr val="FFFFFF"/>
                </a:solidFill>
                <a:latin typeface="+mn-lt"/>
                <a:cs typeface="Deutsche Bank Text"/>
              </a:defRPr>
            </a:lvl1pPr>
            <a:lvl2pPr marL="0" lvl="1" eaLnBrk="0" hangingPunct="0">
              <a:spcBef>
                <a:spcPct val="0"/>
              </a:spcBef>
              <a:defRPr sz="1800">
                <a:solidFill>
                  <a:schemeClr val="tx2"/>
                </a:solidFill>
              </a:defRPr>
            </a:lvl2pPr>
          </a:lstStyle>
          <a:p>
            <a:r>
              <a:rPr lang="en-US" dirty="0"/>
              <a:t>Click to edit Master subtitle style</a:t>
            </a:r>
          </a:p>
        </p:txBody>
      </p:sp>
      <p:sp>
        <p:nvSpPr>
          <p:cNvPr id="2" name="fc" descr="For internal use only"/>
          <p:cNvSpPr txBox="1"/>
          <p:nvPr userDrawn="1"/>
        </p:nvSpPr>
        <p:spPr bwMode="ltGray">
          <a:xfrm>
            <a:off x="0" y="7390447"/>
            <a:ext cx="10077450" cy="232705"/>
          </a:xfrm>
          <a:prstGeom prst="rect">
            <a:avLst/>
          </a:prstGeom>
          <a:noFill/>
          <a:ln w="6350">
            <a:noFill/>
            <a:miter lim="800000"/>
            <a:headEnd/>
            <a:tailEnd/>
          </a:ln>
        </p:spPr>
        <p:txBody>
          <a:bodyPr vert="horz" wrap="square" lIns="100913" tIns="50457" rIns="100913" bIns="50457" rtlCol="0" anchor="t" anchorCtr="0">
            <a:spAutoFit/>
          </a:bodyPr>
          <a:lstStyle/>
          <a:p>
            <a:pPr algn="ctr" eaLnBrk="0" hangingPunct="0"/>
            <a:r>
              <a:rPr lang="en-GB" sz="850" b="0" i="0" u="none" baseline="0" smtClean="0">
                <a:solidFill>
                  <a:srgbClr val="000000"/>
                </a:solidFill>
                <a:latin typeface="arial unicode ms" panose="020B0604020202020204" pitchFamily="34" charset="-128"/>
              </a:rPr>
              <a:t>For internal use only</a:t>
            </a:r>
            <a:endParaRPr lang="en-GB" sz="850" b="0" i="0" u="none" baseline="0" dirty="0" err="1">
              <a:solidFill>
                <a:srgbClr val="000000"/>
              </a:solidFill>
              <a:latin typeface="arial unicode ms" panose="020B0604020202020204" pitchFamily="34" charset="-128"/>
            </a:endParaRPr>
          </a:p>
        </p:txBody>
      </p:sp>
    </p:spTree>
  </p:cSld>
  <p:clrMapOvr>
    <a:overrideClrMapping bg1="dk2" tx1="lt1" bg2="dk1" tx2="lt2" accent1="accent1" accent2="accent2" accent3="accent3" accent4="accent4" accent5="accent5" accent6="accent6" hlink="hlink" folHlink="folHlink"/>
  </p:clrMapOvr>
  <p:transition>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two line subtitl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788" y="-6940"/>
            <a:ext cx="10098959" cy="7596288"/>
          </a:xfrm>
          <a:prstGeom prst="rect">
            <a:avLst/>
          </a:prstGeom>
        </p:spPr>
      </p:pic>
      <p:sp>
        <p:nvSpPr>
          <p:cNvPr id="4214" name="Rectangle 118"/>
          <p:cNvSpPr>
            <a:spLocks noGrp="1" noChangeArrowheads="1"/>
          </p:cNvSpPr>
          <p:nvPr>
            <p:ph type="ctrTitle" sz="quarter"/>
          </p:nvPr>
        </p:nvSpPr>
        <p:spPr>
          <a:xfrm>
            <a:off x="269875" y="2149475"/>
            <a:ext cx="8215322" cy="1001597"/>
          </a:xfrm>
          <a:noFill/>
          <a:ln w="9525" algn="ctr">
            <a:noFill/>
            <a:miter lim="800000"/>
            <a:headEnd/>
            <a:tailEnd/>
          </a:ln>
        </p:spPr>
        <p:txBody>
          <a:bodyPr rIns="0" bIns="126000" anchor="b">
            <a:noAutofit/>
          </a:bodyPr>
          <a:lstStyle>
            <a:lvl1pPr algn="l" rtl="0" eaLnBrk="1" fontAlgn="base" hangingPunct="1">
              <a:lnSpc>
                <a:spcPct val="90000"/>
              </a:lnSpc>
              <a:spcBef>
                <a:spcPct val="0"/>
              </a:spcBef>
              <a:spcAft>
                <a:spcPct val="0"/>
              </a:spcAft>
              <a:tabLst/>
              <a:defRPr lang="en-GB" sz="3200" b="0" baseline="0" dirty="0">
                <a:solidFill>
                  <a:srgbClr val="FFFFFF"/>
                </a:solidFill>
                <a:latin typeface="+mj-lt"/>
                <a:ea typeface="ＭＳ Ｐゴシック" pitchFamily="34" charset="-128"/>
                <a:cs typeface="Deutsche Bank Display"/>
              </a:defRPr>
            </a:lvl1pPr>
          </a:lstStyle>
          <a:p>
            <a:r>
              <a:rPr lang="en-US" dirty="0"/>
              <a:t>Click to edit Master title style</a:t>
            </a:r>
          </a:p>
        </p:txBody>
      </p:sp>
      <p:sp>
        <p:nvSpPr>
          <p:cNvPr id="4215" name="Rectangle 119"/>
          <p:cNvSpPr>
            <a:spLocks noGrp="1" noChangeArrowheads="1"/>
          </p:cNvSpPr>
          <p:nvPr>
            <p:ph type="subTitle" sz="quarter" idx="1"/>
          </p:nvPr>
        </p:nvSpPr>
        <p:spPr>
          <a:xfrm>
            <a:off x="269876" y="3151070"/>
            <a:ext cx="8215322" cy="982800"/>
          </a:xfrm>
          <a:noFill/>
          <a:ln w="9525" algn="ctr">
            <a:noFill/>
            <a:miter lim="800000"/>
            <a:headEnd/>
            <a:tailEnd/>
          </a:ln>
        </p:spPr>
        <p:txBody>
          <a:bodyPr bIns="277200" anchor="b">
            <a:noAutofit/>
          </a:bodyPr>
          <a:lstStyle>
            <a:lvl1pPr marL="0" indent="0" algn="l" rtl="0" eaLnBrk="0" fontAlgn="base" hangingPunct="0">
              <a:spcBef>
                <a:spcPct val="0"/>
              </a:spcBef>
              <a:spcAft>
                <a:spcPts val="0"/>
              </a:spcAft>
              <a:defRPr lang="en-US" sz="2200" b="0" kern="1200" baseline="0" noProof="0" dirty="0" smtClean="0">
                <a:solidFill>
                  <a:srgbClr val="FFFFFF"/>
                </a:solidFill>
                <a:latin typeface="+mn-lt"/>
                <a:ea typeface="+mn-ea"/>
                <a:cs typeface="Deutsche Bank Text"/>
              </a:defRPr>
            </a:lvl1pPr>
            <a:lvl2pPr marL="0" lvl="1" eaLnBrk="0" hangingPunct="0">
              <a:spcBef>
                <a:spcPct val="0"/>
              </a:spcBef>
              <a:defRPr sz="1800">
                <a:solidFill>
                  <a:schemeClr val="tx2"/>
                </a:solidFill>
              </a:defRPr>
            </a:lvl2pPr>
          </a:lstStyle>
          <a:p>
            <a:pPr lvl="0"/>
            <a:r>
              <a:rPr lang="en-US" dirty="0"/>
              <a:t>Click to edit Master subtitle style</a:t>
            </a:r>
          </a:p>
        </p:txBody>
      </p:sp>
      <p:grpSp>
        <p:nvGrpSpPr>
          <p:cNvPr id="21" name="Group 20"/>
          <p:cNvGrpSpPr>
            <a:grpSpLocks/>
          </p:cNvGrpSpPr>
          <p:nvPr userDrawn="1"/>
        </p:nvGrpSpPr>
        <p:grpSpPr bwMode="auto">
          <a:xfrm>
            <a:off x="-4325938" y="531813"/>
            <a:ext cx="4211638" cy="6689725"/>
            <a:chOff x="-4325938" y="809624"/>
            <a:chExt cx="4211638" cy="6689112"/>
          </a:xfrm>
        </p:grpSpPr>
        <p:sp>
          <p:nvSpPr>
            <p:cNvPr id="22" name="Comment 104"/>
            <p:cNvSpPr>
              <a:spLocks noChangeArrowheads="1"/>
            </p:cNvSpPr>
            <p:nvPr userDrawn="1"/>
          </p:nvSpPr>
          <p:spPr bwMode="auto">
            <a:xfrm>
              <a:off x="-4325938" y="809624"/>
              <a:ext cx="4211638" cy="6689112"/>
            </a:xfrm>
            <a:prstGeom prst="rect">
              <a:avLst/>
            </a:prstGeom>
            <a:solidFill>
              <a:srgbClr val="E6EAEE"/>
            </a:solidFill>
            <a:ln w="25400">
              <a:solidFill>
                <a:srgbClr val="FF0000"/>
              </a:solidFill>
              <a:miter lim="800000"/>
              <a:headEnd/>
              <a:tailEnd/>
            </a:ln>
          </p:spPr>
          <p:txBody>
            <a:bodyPr lIns="144000" tIns="108000" rIns="144000" bIns="108000">
              <a:spAutoFit/>
            </a:bodyPr>
            <a:lstStyle/>
            <a:p>
              <a:pPr algn="ctr" defTabSz="963613" eaLnBrk="0" hangingPunct="0">
                <a:spcBef>
                  <a:spcPct val="25000"/>
                </a:spcBef>
                <a:tabLst>
                  <a:tab pos="1524000" algn="l"/>
                </a:tabLst>
                <a:defRPr/>
              </a:pPr>
              <a:r>
                <a:rPr lang="de-DE" sz="1200" b="1" noProof="1">
                  <a:solidFill>
                    <a:srgbClr val="001E3C"/>
                  </a:solidFill>
                </a:rPr>
                <a:t>IMPORTANT NOTES WHEN</a:t>
              </a:r>
              <a:br>
                <a:rPr lang="de-DE" sz="1200" b="1" noProof="1">
                  <a:solidFill>
                    <a:srgbClr val="001E3C"/>
                  </a:solidFill>
                </a:rPr>
              </a:br>
              <a:r>
                <a:rPr lang="de-DE" sz="1200" b="1" noProof="1">
                  <a:solidFill>
                    <a:srgbClr val="001E3C"/>
                  </a:solidFill>
                </a:rPr>
                <a:t>WORKING WITH SCREENSHOW'S</a:t>
              </a:r>
            </a:p>
            <a:p>
              <a:pPr defTabSz="963613" eaLnBrk="0" hangingPunct="0">
                <a:spcBef>
                  <a:spcPts val="1800"/>
                </a:spcBef>
                <a:spcAft>
                  <a:spcPts val="300"/>
                </a:spcAft>
                <a:tabLst>
                  <a:tab pos="1524000" algn="l"/>
                </a:tabLst>
                <a:defRPr/>
              </a:pPr>
              <a:r>
                <a:rPr lang="de-DE" sz="1100" b="1" noProof="1">
                  <a:solidFill>
                    <a:srgbClr val="D70032"/>
                  </a:solidFill>
                </a:rPr>
                <a:t>SAVE AS .PPTX ONLY</a:t>
              </a:r>
            </a:p>
            <a:p>
              <a:pPr defTabSz="963613" eaLnBrk="0" hangingPunct="0">
                <a:spcBef>
                  <a:spcPts val="1800"/>
                </a:spcBef>
                <a:spcAft>
                  <a:spcPts val="300"/>
                </a:spcAft>
                <a:tabLst>
                  <a:tab pos="1524000" algn="l"/>
                </a:tabLst>
                <a:defRPr/>
              </a:pPr>
              <a:r>
                <a:rPr lang="de-DE" sz="1100" b="1" noProof="1">
                  <a:solidFill>
                    <a:srgbClr val="001E3C"/>
                  </a:solidFill>
                </a:rPr>
                <a:t>PRINTING INSTRUCTIONS</a:t>
              </a:r>
            </a:p>
            <a:p>
              <a:pPr defTabSz="963613" eaLnBrk="0" hangingPunct="0">
                <a:spcBef>
                  <a:spcPts val="300"/>
                </a:spcBef>
                <a:spcAft>
                  <a:spcPts val="300"/>
                </a:spcAft>
                <a:tabLst>
                  <a:tab pos="1524000" algn="l"/>
                </a:tabLst>
                <a:defRPr/>
              </a:pPr>
              <a:r>
                <a:rPr lang="de-DE" sz="1000" i="1" noProof="1">
                  <a:solidFill>
                    <a:srgbClr val="001E3C"/>
                  </a:solidFill>
                </a:rPr>
                <a:t>In order to print correctly, ensure the following print settings are used:</a:t>
              </a:r>
              <a:endParaRPr lang="de-DE" sz="1000" noProof="1">
                <a:solidFill>
                  <a:srgbClr val="001E3C"/>
                </a:solidFill>
              </a:endParaRP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Color/grayscale:	</a:t>
              </a:r>
              <a:r>
                <a:rPr lang="de-DE" sz="1000" b="1" noProof="1">
                  <a:solidFill>
                    <a:srgbClr val="001E3C"/>
                  </a:solidFill>
                </a:rPr>
                <a:t>Color </a:t>
              </a:r>
              <a:r>
                <a:rPr lang="de-DE" sz="1000" noProof="1">
                  <a:solidFill>
                    <a:srgbClr val="001E3C"/>
                  </a:solidFill>
                </a:rPr>
                <a:t>(regardless of printing in b/w)</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Scale to </a:t>
              </a:r>
              <a:r>
                <a:rPr lang="de-DE" sz="1000" u="sng" noProof="1">
                  <a:solidFill>
                    <a:srgbClr val="001E3C"/>
                  </a:solidFill>
                </a:rPr>
                <a:t>f</a:t>
              </a:r>
              <a:r>
                <a:rPr lang="de-DE" sz="1000" noProof="1">
                  <a:solidFill>
                    <a:srgbClr val="001E3C"/>
                  </a:solidFill>
                </a:rPr>
                <a:t>it paper:	</a:t>
              </a:r>
              <a:r>
                <a:rPr lang="de-DE" sz="1000" b="1" noProof="1">
                  <a:solidFill>
                    <a:srgbClr val="001E3C"/>
                  </a:solidFill>
                </a:rPr>
                <a:t>ON</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Print </a:t>
              </a:r>
              <a:r>
                <a:rPr lang="de-DE" sz="1000" u="sng" noProof="1">
                  <a:solidFill>
                    <a:srgbClr val="001E3C"/>
                  </a:solidFill>
                </a:rPr>
                <a:t>h</a:t>
              </a:r>
              <a:r>
                <a:rPr lang="de-DE" sz="1000" noProof="1">
                  <a:solidFill>
                    <a:srgbClr val="001E3C"/>
                  </a:solidFill>
                </a:rPr>
                <a:t>idden slides:	</a:t>
              </a:r>
              <a:r>
                <a:rPr lang="de-DE" sz="1000" b="1" noProof="1">
                  <a:solidFill>
                    <a:srgbClr val="001E3C"/>
                  </a:solidFill>
                </a:rPr>
                <a:t>OFF</a:t>
              </a: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spcBef>
                  <a:spcPts val="1800"/>
                </a:spcBef>
                <a:spcAft>
                  <a:spcPts val="300"/>
                </a:spcAft>
                <a:tabLst>
                  <a:tab pos="1524000" algn="l"/>
                </a:tabLst>
                <a:defRPr/>
              </a:pPr>
              <a:r>
                <a:rPr lang="de-DE" sz="1100" b="1" noProof="1">
                  <a:solidFill>
                    <a:srgbClr val="001E3C"/>
                  </a:solidFill>
                </a:rPr>
                <a:t>WORKING WITH CHARTS:  BEST PRACTICE</a:t>
              </a:r>
            </a:p>
            <a:p>
              <a:pPr defTabSz="963613" eaLnBrk="0" hangingPunct="0">
                <a:spcBef>
                  <a:spcPts val="300"/>
                </a:spcBef>
                <a:spcAft>
                  <a:spcPts val="300"/>
                </a:spcAft>
                <a:tabLst>
                  <a:tab pos="1524000" algn="l"/>
                </a:tabLst>
                <a:defRPr/>
              </a:pPr>
              <a:r>
                <a:rPr lang="de-DE" sz="1000" i="1" noProof="1">
                  <a:solidFill>
                    <a:srgbClr val="001E3C"/>
                  </a:solidFill>
                </a:rPr>
                <a:t>Charts should use MS Graph.  Note there are still printing issues when trying to print in greyscale.  The best way to work with charts is:</a:t>
              </a:r>
              <a:endParaRPr lang="de-DE" sz="1000" b="1" noProof="1">
                <a:solidFill>
                  <a:srgbClr val="001E3C"/>
                </a:solidFill>
              </a:endParaRP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Copy MS graph objects off the edge of the slide</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Open charts by right-clicking on the MS Graph object and select:</a:t>
              </a:r>
              <a:br>
                <a:rPr lang="de-DE" sz="1000" noProof="1">
                  <a:solidFill>
                    <a:srgbClr val="001E3C"/>
                  </a:solidFill>
                </a:rPr>
              </a:br>
              <a:r>
                <a:rPr lang="de-DE" sz="1000" b="1" i="1" noProof="1">
                  <a:solidFill>
                    <a:srgbClr val="001E3C"/>
                  </a:solidFill>
                </a:rPr>
                <a:t>Chart Object &gt; Open</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Make required edits</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Copy the MS Graph object and paste as a picture :</a:t>
              </a:r>
              <a:br>
                <a:rPr lang="de-DE" sz="1000" noProof="1">
                  <a:solidFill>
                    <a:srgbClr val="001E3C"/>
                  </a:solidFill>
                </a:rPr>
              </a:br>
              <a:r>
                <a:rPr lang="de-DE" sz="1000" b="1" i="1" noProof="1">
                  <a:solidFill>
                    <a:srgbClr val="001E3C"/>
                  </a:solidFill>
                </a:rPr>
                <a:t>Home &gt; Clipboard &gt; Paste &gt; Paste  Special &gt; Picture (Enhanced metafile)</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Position the chart on the slide and ungroup  (</a:t>
              </a:r>
              <a:r>
                <a:rPr lang="de-DE" sz="1000" b="1" i="1" noProof="1">
                  <a:solidFill>
                    <a:srgbClr val="001E3C"/>
                  </a:solidFill>
                </a:rPr>
                <a:t>Ctrl + Shift + G</a:t>
              </a:r>
              <a:r>
                <a:rPr lang="de-DE" sz="1000" noProof="1">
                  <a:solidFill>
                    <a:srgbClr val="001E3C"/>
                  </a:solidFill>
                </a:rPr>
                <a:t>).  This enables printing in greyscale</a:t>
              </a:r>
            </a:p>
            <a:p>
              <a:pPr defTabSz="963613" eaLnBrk="0" hangingPunct="0">
                <a:spcBef>
                  <a:spcPts val="1800"/>
                </a:spcBef>
                <a:spcAft>
                  <a:spcPts val="300"/>
                </a:spcAft>
                <a:buFont typeface="Arial" charset="0"/>
                <a:buNone/>
                <a:tabLst>
                  <a:tab pos="1524000" algn="l"/>
                </a:tabLst>
                <a:defRPr/>
              </a:pPr>
              <a:r>
                <a:rPr lang="de-DE" sz="1100" b="1" noProof="1">
                  <a:solidFill>
                    <a:srgbClr val="001E3C"/>
                  </a:solidFill>
                </a:rPr>
                <a:t>DISCLAIMER</a:t>
              </a:r>
            </a:p>
            <a:p>
              <a:pPr defTabSz="963613" eaLnBrk="0" hangingPunct="0">
                <a:spcBef>
                  <a:spcPts val="300"/>
                </a:spcBef>
                <a:spcAft>
                  <a:spcPts val="300"/>
                </a:spcAft>
                <a:buFont typeface="Arial" charset="0"/>
                <a:buNone/>
                <a:tabLst>
                  <a:tab pos="1524000" algn="l"/>
                </a:tabLst>
                <a:defRPr/>
              </a:pPr>
              <a:r>
                <a:rPr lang="de-DE" sz="1000" i="1" noProof="1">
                  <a:solidFill>
                    <a:srgbClr val="001E3C"/>
                  </a:solidFill>
                </a:rPr>
                <a:t>A disclaimer is not usually required for screenshows.  However, it may be required depending on the presentation's contents/use.  Users should consult Legal/Compliance as required.</a:t>
              </a:r>
            </a:p>
          </p:txBody>
        </p:sp>
        <p:pic>
          <p:nvPicPr>
            <p:cNvPr id="23" name="Picture 1"/>
            <p:cNvPicPr>
              <a:picLocks noChangeAspect="1" noChangeArrowheads="1"/>
            </p:cNvPicPr>
            <p:nvPr userDrawn="1"/>
          </p:nvPicPr>
          <p:blipFill>
            <a:blip r:embed="rId3" cstate="print"/>
            <a:srcRect/>
            <a:stretch>
              <a:fillRect/>
            </a:stretch>
          </p:blipFill>
          <p:spPr bwMode="auto">
            <a:xfrm>
              <a:off x="-3918230" y="2941753"/>
              <a:ext cx="3382505" cy="1310476"/>
            </a:xfrm>
            <a:prstGeom prst="rect">
              <a:avLst/>
            </a:prstGeom>
            <a:noFill/>
            <a:ln w="9525">
              <a:noFill/>
              <a:miter lim="800000"/>
              <a:headEnd/>
              <a:tailEnd/>
            </a:ln>
          </p:spPr>
        </p:pic>
      </p:grpSp>
      <p:sp>
        <p:nvSpPr>
          <p:cNvPr id="12" name="Freeform 4"/>
          <p:cNvSpPr>
            <a:spLocks noEditPoints="1"/>
          </p:cNvSpPr>
          <p:nvPr userDrawn="1"/>
        </p:nvSpPr>
        <p:spPr bwMode="black">
          <a:xfrm>
            <a:off x="8999538" y="312738"/>
            <a:ext cx="539750" cy="539750"/>
          </a:xfrm>
          <a:custGeom>
            <a:avLst/>
            <a:gdLst/>
            <a:ahLst/>
            <a:cxnLst>
              <a:cxn ang="0">
                <a:pos x="2286" y="2285"/>
              </a:cxn>
              <a:cxn ang="0">
                <a:pos x="2286" y="14035"/>
              </a:cxn>
              <a:cxn ang="0">
                <a:pos x="14035" y="14035"/>
              </a:cxn>
              <a:cxn ang="0">
                <a:pos x="14035" y="2285"/>
              </a:cxn>
              <a:cxn ang="0">
                <a:pos x="2286" y="2285"/>
              </a:cxn>
              <a:cxn ang="0">
                <a:pos x="3590" y="12404"/>
              </a:cxn>
              <a:cxn ang="0">
                <a:pos x="6527" y="12404"/>
              </a:cxn>
              <a:cxn ang="0">
                <a:pos x="12730" y="3917"/>
              </a:cxn>
              <a:cxn ang="0">
                <a:pos x="9792" y="3917"/>
              </a:cxn>
              <a:cxn ang="0">
                <a:pos x="3590" y="12404"/>
              </a:cxn>
              <a:cxn ang="0">
                <a:pos x="0" y="0"/>
              </a:cxn>
              <a:cxn ang="0">
                <a:pos x="16320" y="0"/>
              </a:cxn>
              <a:cxn ang="0">
                <a:pos x="16320" y="16320"/>
              </a:cxn>
              <a:cxn ang="0">
                <a:pos x="0" y="16320"/>
              </a:cxn>
              <a:cxn ang="0">
                <a:pos x="0" y="0"/>
              </a:cxn>
            </a:cxnLst>
            <a:rect l="0" t="0" r="r" b="b"/>
            <a:pathLst>
              <a:path w="16320" h="16320">
                <a:moveTo>
                  <a:pt x="2286" y="2285"/>
                </a:moveTo>
                <a:lnTo>
                  <a:pt x="2286" y="14035"/>
                </a:lnTo>
                <a:lnTo>
                  <a:pt x="14035" y="14035"/>
                </a:lnTo>
                <a:lnTo>
                  <a:pt x="14035" y="2285"/>
                </a:lnTo>
                <a:lnTo>
                  <a:pt x="2286" y="2285"/>
                </a:lnTo>
                <a:close/>
                <a:moveTo>
                  <a:pt x="3590" y="12404"/>
                </a:moveTo>
                <a:lnTo>
                  <a:pt x="6527" y="12404"/>
                </a:lnTo>
                <a:lnTo>
                  <a:pt x="12730" y="3917"/>
                </a:lnTo>
                <a:lnTo>
                  <a:pt x="9792" y="3917"/>
                </a:lnTo>
                <a:lnTo>
                  <a:pt x="3590" y="12404"/>
                </a:lnTo>
                <a:close/>
                <a:moveTo>
                  <a:pt x="0" y="0"/>
                </a:moveTo>
                <a:lnTo>
                  <a:pt x="16320" y="0"/>
                </a:lnTo>
                <a:lnTo>
                  <a:pt x="16320" y="16320"/>
                </a:lnTo>
                <a:lnTo>
                  <a:pt x="0" y="16320"/>
                </a:lnTo>
                <a:lnTo>
                  <a:pt x="0" y="0"/>
                </a:lnTo>
                <a:close/>
              </a:path>
            </a:pathLst>
          </a:custGeom>
          <a:solidFill>
            <a:srgbClr val="FFFFFF"/>
          </a:solidFill>
          <a:ln w="9525">
            <a:noFill/>
            <a:round/>
            <a:headEnd/>
            <a:tailEnd/>
          </a:ln>
        </p:spPr>
        <p:txBody>
          <a:bodyPr/>
          <a:lstStyle/>
          <a:p>
            <a:pPr>
              <a:defRPr/>
            </a:pPr>
            <a:endParaRPr lang="en-US"/>
          </a:p>
        </p:txBody>
      </p:sp>
      <p:grpSp>
        <p:nvGrpSpPr>
          <p:cNvPr id="13" name="Group 23"/>
          <p:cNvGrpSpPr>
            <a:grpSpLocks/>
          </p:cNvGrpSpPr>
          <p:nvPr userDrawn="1"/>
        </p:nvGrpSpPr>
        <p:grpSpPr bwMode="auto">
          <a:xfrm>
            <a:off x="0" y="277813"/>
            <a:ext cx="2185325" cy="446732"/>
            <a:chOff x="0" y="222355"/>
            <a:chExt cx="2183286" cy="446951"/>
          </a:xfrm>
        </p:grpSpPr>
        <p:sp>
          <p:nvSpPr>
            <p:cNvPr id="14" name="TextBox 13"/>
            <p:cNvSpPr txBox="1"/>
            <p:nvPr userDrawn="1"/>
          </p:nvSpPr>
          <p:spPr bwMode="auto">
            <a:xfrm>
              <a:off x="0" y="438361"/>
              <a:ext cx="2183286" cy="230945"/>
            </a:xfrm>
            <a:prstGeom prst="rect">
              <a:avLst/>
            </a:prstGeom>
            <a:noFill/>
          </p:spPr>
          <p:txBody>
            <a:bodyPr wrap="none" lIns="255600" tIns="0" rIns="0" bIns="0">
              <a:spAutoFit/>
            </a:bodyPr>
            <a:lstStyle/>
            <a:p>
              <a:pPr>
                <a:defRPr/>
              </a:pPr>
              <a:r>
                <a:rPr lang="en-US" sz="1500" dirty="0">
                  <a:solidFill>
                    <a:srgbClr val="FFB81C"/>
                  </a:solidFill>
                  <a:latin typeface="Deutsche Bank Text"/>
                  <a:cs typeface="Deutsche Bank Text"/>
                </a:rPr>
                <a:t>HR Graduate Training</a:t>
              </a:r>
            </a:p>
          </p:txBody>
        </p:sp>
        <p:sp>
          <p:nvSpPr>
            <p:cNvPr id="15" name="TextBox 14"/>
            <p:cNvSpPr txBox="1"/>
            <p:nvPr userDrawn="1"/>
          </p:nvSpPr>
          <p:spPr bwMode="auto">
            <a:xfrm>
              <a:off x="0" y="222355"/>
              <a:ext cx="1590998" cy="230945"/>
            </a:xfrm>
            <a:prstGeom prst="rect">
              <a:avLst/>
            </a:prstGeom>
            <a:noFill/>
          </p:spPr>
          <p:txBody>
            <a:bodyPr wrap="none" lIns="255600" tIns="0" rIns="0" bIns="0">
              <a:spAutoFit/>
            </a:bodyPr>
            <a:lstStyle/>
            <a:p>
              <a:pPr>
                <a:defRPr/>
              </a:pPr>
              <a:r>
                <a:rPr lang="en-US" sz="1500" dirty="0">
                  <a:solidFill>
                    <a:srgbClr val="FFFFFF"/>
                  </a:solidFill>
                  <a:latin typeface="Deutsche Bank Text"/>
                  <a:cs typeface="Deutsche Bank Text"/>
                </a:rPr>
                <a:t>Deutsche Bank</a:t>
              </a:r>
            </a:p>
          </p:txBody>
        </p:sp>
      </p:grpSp>
    </p:spTree>
  </p:cSld>
  <p:clrMapOvr>
    <a:overrideClrMapping bg1="dk2" tx1="lt1" bg2="dk1" tx2="lt2" accent1="accent1" accent2="accent2" accent3="accent3" accent4="accent4" accent5="accent5" accent6="accent6" hlink="hlink" folHlink="folHlink"/>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One Content - content area only">
    <p:spTree>
      <p:nvGrpSpPr>
        <p:cNvPr id="1" name=""/>
        <p:cNvGrpSpPr/>
        <p:nvPr/>
      </p:nvGrpSpPr>
      <p:grpSpPr>
        <a:xfrm>
          <a:off x="0" y="0"/>
          <a:ext cx="0" cy="0"/>
          <a:chOff x="0" y="0"/>
          <a:chExt cx="0" cy="0"/>
        </a:xfrm>
      </p:grpSpPr>
      <p:sp>
        <p:nvSpPr>
          <p:cNvPr id="13" name="Content Placeholder 12"/>
          <p:cNvSpPr>
            <a:spLocks noGrp="1"/>
          </p:cNvSpPr>
          <p:nvPr>
            <p:ph sz="quarter" idx="17"/>
          </p:nvPr>
        </p:nvSpPr>
        <p:spPr>
          <a:xfrm>
            <a:off x="269875" y="1641475"/>
            <a:ext cx="9537700" cy="4741200"/>
          </a:xfrm>
        </p:spPr>
        <p:txBody>
          <a:bodyPr/>
          <a:lstStyle>
            <a:lvl1pPr marL="0" indent="0">
              <a:defRPr baseline="0">
                <a:solidFill>
                  <a:srgbClr val="0092D0"/>
                </a:solidFill>
                <a:latin typeface="+mn-lt"/>
                <a:cs typeface="Deutsche Bank Text"/>
              </a:defRPr>
            </a:lvl1pPr>
            <a:lvl2pPr>
              <a:defRPr baseline="0">
                <a:latin typeface="+mn-lt"/>
                <a:cs typeface="Deutsche Bank Text"/>
              </a:defRPr>
            </a:lvl2pPr>
            <a:lvl3pPr>
              <a:defRPr baseline="0">
                <a:latin typeface="+mn-lt"/>
                <a:cs typeface="Deutsche Bank Text"/>
              </a:defRPr>
            </a:lvl3pPr>
            <a:lvl4pPr>
              <a:defRPr baseline="0">
                <a:latin typeface="+mn-lt"/>
                <a:cs typeface="Deutsche Bank Text"/>
              </a:defRPr>
            </a:lvl4pPr>
            <a:lvl5pPr>
              <a:defRPr baseline="0">
                <a:latin typeface="+mn-lt"/>
                <a:cs typeface="Deutsche Bank Tex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 name="Rectangle 2"/>
          <p:cNvSpPr>
            <a:spLocks noGrp="1" noChangeArrowheads="1"/>
          </p:cNvSpPr>
          <p:nvPr>
            <p:ph type="title"/>
          </p:nvPr>
        </p:nvSpPr>
        <p:spPr bwMode="auto">
          <a:xfrm>
            <a:off x="269875" y="321438"/>
            <a:ext cx="9537700" cy="756475"/>
          </a:xfrm>
          <a:prstGeom prst="rect">
            <a:avLst/>
          </a:prstGeom>
          <a:noFill/>
          <a:ln w="9525">
            <a:noFill/>
            <a:miter lim="800000"/>
            <a:headEnd/>
            <a:tailEnd/>
          </a:ln>
        </p:spPr>
        <p:txBody>
          <a:bodyPr/>
          <a:lstStyle>
            <a:lvl1pPr>
              <a:tabLst/>
              <a:defRPr lang="en-US" sz="2600" kern="1200" noProof="0" smtClean="0">
                <a:solidFill>
                  <a:schemeClr val="tx1"/>
                </a:solidFill>
                <a:latin typeface="+mj-lt"/>
                <a:ea typeface="ＭＳ Ｐゴシック" pitchFamily="34" charset="-128"/>
                <a:cs typeface="Deutsche Bank Display"/>
              </a:defRPr>
            </a:lvl1pPr>
          </a:lstStyle>
          <a:p>
            <a:pPr lvl="0"/>
            <a:r>
              <a:rPr lang="en-US" noProof="0" dirty="0"/>
              <a:t>Click to edit Master title style</a:t>
            </a:r>
          </a:p>
        </p:txBody>
      </p:sp>
      <p:sp>
        <p:nvSpPr>
          <p:cNvPr id="4" name="Freeform 4"/>
          <p:cNvSpPr>
            <a:spLocks noEditPoints="1"/>
          </p:cNvSpPr>
          <p:nvPr userDrawn="1"/>
        </p:nvSpPr>
        <p:spPr bwMode="black">
          <a:xfrm>
            <a:off x="9487363" y="7161063"/>
            <a:ext cx="324000" cy="324000"/>
          </a:xfrm>
          <a:custGeom>
            <a:avLst/>
            <a:gdLst/>
            <a:ahLst/>
            <a:cxnLst>
              <a:cxn ang="0">
                <a:pos x="2286" y="2285"/>
              </a:cxn>
              <a:cxn ang="0">
                <a:pos x="2286" y="14035"/>
              </a:cxn>
              <a:cxn ang="0">
                <a:pos x="14035" y="14035"/>
              </a:cxn>
              <a:cxn ang="0">
                <a:pos x="14035" y="2285"/>
              </a:cxn>
              <a:cxn ang="0">
                <a:pos x="2286" y="2285"/>
              </a:cxn>
              <a:cxn ang="0">
                <a:pos x="3590" y="12404"/>
              </a:cxn>
              <a:cxn ang="0">
                <a:pos x="6527" y="12404"/>
              </a:cxn>
              <a:cxn ang="0">
                <a:pos x="12730" y="3917"/>
              </a:cxn>
              <a:cxn ang="0">
                <a:pos x="9792" y="3917"/>
              </a:cxn>
              <a:cxn ang="0">
                <a:pos x="3590" y="12404"/>
              </a:cxn>
              <a:cxn ang="0">
                <a:pos x="0" y="0"/>
              </a:cxn>
              <a:cxn ang="0">
                <a:pos x="16320" y="0"/>
              </a:cxn>
              <a:cxn ang="0">
                <a:pos x="16320" y="16320"/>
              </a:cxn>
              <a:cxn ang="0">
                <a:pos x="0" y="16320"/>
              </a:cxn>
              <a:cxn ang="0">
                <a:pos x="0" y="0"/>
              </a:cxn>
            </a:cxnLst>
            <a:rect l="0" t="0" r="r" b="b"/>
            <a:pathLst>
              <a:path w="16320" h="16320">
                <a:moveTo>
                  <a:pt x="2286" y="2285"/>
                </a:moveTo>
                <a:lnTo>
                  <a:pt x="2286" y="14035"/>
                </a:lnTo>
                <a:lnTo>
                  <a:pt x="14035" y="14035"/>
                </a:lnTo>
                <a:lnTo>
                  <a:pt x="14035" y="2285"/>
                </a:lnTo>
                <a:lnTo>
                  <a:pt x="2286" y="2285"/>
                </a:lnTo>
                <a:close/>
                <a:moveTo>
                  <a:pt x="3590" y="12404"/>
                </a:moveTo>
                <a:lnTo>
                  <a:pt x="6527" y="12404"/>
                </a:lnTo>
                <a:lnTo>
                  <a:pt x="12730" y="3917"/>
                </a:lnTo>
                <a:lnTo>
                  <a:pt x="9792" y="3917"/>
                </a:lnTo>
                <a:lnTo>
                  <a:pt x="3590" y="12404"/>
                </a:lnTo>
                <a:close/>
                <a:moveTo>
                  <a:pt x="0" y="0"/>
                </a:moveTo>
                <a:lnTo>
                  <a:pt x="16320" y="0"/>
                </a:lnTo>
                <a:lnTo>
                  <a:pt x="16320" y="16320"/>
                </a:lnTo>
                <a:lnTo>
                  <a:pt x="0" y="16320"/>
                </a:lnTo>
                <a:lnTo>
                  <a:pt x="0" y="0"/>
                </a:lnTo>
                <a:close/>
              </a:path>
            </a:pathLst>
          </a:custGeom>
          <a:solidFill>
            <a:srgbClr val="0018A8"/>
          </a:solidFill>
          <a:ln w="9525">
            <a:noFill/>
            <a:round/>
            <a:headEnd/>
            <a:tailEnd/>
          </a:ln>
        </p:spPr>
        <p:txBody>
          <a:bodyPr/>
          <a:lstStyle/>
          <a:p>
            <a:pPr>
              <a:defRPr/>
            </a:pPr>
            <a:endParaRPr lang="en-US"/>
          </a:p>
        </p:txBody>
      </p:sp>
      <p:sp>
        <p:nvSpPr>
          <p:cNvPr id="5" name="Slide Number Placeholder 7"/>
          <p:cNvSpPr>
            <a:spLocks noGrp="1"/>
          </p:cNvSpPr>
          <p:nvPr>
            <p:ph type="sldNum" sz="quarter" idx="4"/>
          </p:nvPr>
        </p:nvSpPr>
        <p:spPr>
          <a:xfrm>
            <a:off x="269875" y="7105650"/>
            <a:ext cx="539750" cy="312738"/>
          </a:xfrm>
          <a:prstGeom prst="rect">
            <a:avLst/>
          </a:prstGeom>
        </p:spPr>
        <p:txBody>
          <a:bodyPr/>
          <a:lstStyle>
            <a:lvl1pPr algn="l">
              <a:defRPr sz="1800">
                <a:solidFill>
                  <a:srgbClr val="0018A8"/>
                </a:solidFill>
                <a:latin typeface="Deutsche Bank Display"/>
                <a:cs typeface="Deutsche Bank Display"/>
              </a:defRPr>
            </a:lvl1pPr>
          </a:lstStyle>
          <a:p>
            <a:pPr>
              <a:defRPr/>
            </a:pPr>
            <a:fld id="{9934078A-A4B1-1740-A467-EBA327F024F1}" type="slidenum">
              <a:rPr lang="en-US" smtClean="0"/>
              <a:t>‹#›</a:t>
            </a:fld>
            <a:endParaRPr lang="en-US" dirty="0"/>
          </a:p>
        </p:txBody>
      </p:sp>
    </p:spTree>
  </p:cSld>
  <p:clrMapOvr>
    <a:masterClrMapping/>
  </p:clrMapOvr>
  <p:transition>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ntent - content title and area">
    <p:spTree>
      <p:nvGrpSpPr>
        <p:cNvPr id="1" name=""/>
        <p:cNvGrpSpPr/>
        <p:nvPr/>
      </p:nvGrpSpPr>
      <p:grpSpPr>
        <a:xfrm>
          <a:off x="0" y="0"/>
          <a:ext cx="0" cy="0"/>
          <a:chOff x="0" y="0"/>
          <a:chExt cx="0" cy="0"/>
        </a:xfrm>
      </p:grpSpPr>
      <p:sp>
        <p:nvSpPr>
          <p:cNvPr id="13" name="Content Placeholder 12"/>
          <p:cNvSpPr>
            <a:spLocks noGrp="1"/>
          </p:cNvSpPr>
          <p:nvPr>
            <p:ph sz="quarter" idx="17"/>
          </p:nvPr>
        </p:nvSpPr>
        <p:spPr>
          <a:xfrm>
            <a:off x="269875" y="2149475"/>
            <a:ext cx="9541488" cy="4240213"/>
          </a:xfrm>
        </p:spPr>
        <p:txBody>
          <a:bodyPr/>
          <a:lstStyle>
            <a:lvl1pPr>
              <a:defRPr>
                <a:solidFill>
                  <a:srgbClr val="0092D0"/>
                </a:solidFill>
                <a:latin typeface="+mn-lt"/>
                <a:cs typeface="Deutsche Bank Text"/>
              </a:defRPr>
            </a:lvl1pPr>
            <a:lvl2pPr>
              <a:defRPr>
                <a:latin typeface="+mn-lt"/>
                <a:cs typeface="Deutsche Bank Text"/>
              </a:defRPr>
            </a:lvl2pPr>
            <a:lvl3pPr>
              <a:defRPr>
                <a:latin typeface="+mn-lt"/>
                <a:cs typeface="Deutsche Bank Text"/>
              </a:defRPr>
            </a:lvl3pPr>
            <a:lvl4pPr>
              <a:defRPr>
                <a:latin typeface="+mn-lt"/>
                <a:cs typeface="Deutsche Bank Text"/>
              </a:defRPr>
            </a:lvl4pPr>
            <a:lvl5pPr>
              <a:defRPr>
                <a:latin typeface="+mn-lt"/>
                <a:cs typeface="Deutsche Bank Tex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 name="Rectangle 2"/>
          <p:cNvSpPr>
            <a:spLocks noGrp="1" noChangeArrowheads="1"/>
          </p:cNvSpPr>
          <p:nvPr>
            <p:ph type="title"/>
          </p:nvPr>
        </p:nvSpPr>
        <p:spPr bwMode="auto">
          <a:xfrm>
            <a:off x="269875" y="312738"/>
            <a:ext cx="9550400" cy="756475"/>
          </a:xfrm>
          <a:prstGeom prst="rect">
            <a:avLst/>
          </a:prstGeom>
          <a:noFill/>
          <a:ln w="9525" algn="ctr">
            <a:noFill/>
            <a:miter lim="800000"/>
            <a:headEnd/>
            <a:tailEnd/>
          </a:ln>
        </p:spPr>
        <p:txBody>
          <a:bodyPr>
            <a:noAutofit/>
          </a:bodyPr>
          <a:lstStyle>
            <a:lvl1pPr>
              <a:defRPr lang="en-GB" sz="2600" kern="1200" baseline="0" dirty="0" smtClean="0">
                <a:solidFill>
                  <a:schemeClr val="tx1"/>
                </a:solidFill>
                <a:latin typeface="+mj-lt"/>
                <a:ea typeface="ＭＳ Ｐゴシック" pitchFamily="34" charset="-128"/>
                <a:cs typeface="Deutsche Bank Display"/>
              </a:defRPr>
            </a:lvl1pPr>
          </a:lstStyle>
          <a:p>
            <a:pPr lvl="0"/>
            <a:r>
              <a:rPr lang="en-US" noProof="0" dirty="0"/>
              <a:t>Click to edit Master title style</a:t>
            </a:r>
          </a:p>
        </p:txBody>
      </p:sp>
      <p:sp>
        <p:nvSpPr>
          <p:cNvPr id="54" name="Text Placeholder 53"/>
          <p:cNvSpPr>
            <a:spLocks noGrp="1"/>
          </p:cNvSpPr>
          <p:nvPr>
            <p:ph type="body" sz="quarter" idx="18"/>
          </p:nvPr>
        </p:nvSpPr>
        <p:spPr>
          <a:xfrm>
            <a:off x="269875" y="1641475"/>
            <a:ext cx="9541488" cy="419100"/>
          </a:xfrm>
        </p:spPr>
        <p:txBody>
          <a:bodyPr bIns="54000" anchor="b"/>
          <a:lstStyle>
            <a:lvl1pPr marL="0" indent="0">
              <a:defRPr baseline="0">
                <a:solidFill>
                  <a:schemeClr val="tx1"/>
                </a:solidFill>
                <a:latin typeface="+mn-lt"/>
                <a:cs typeface="Deutsche Bank Text"/>
              </a:defRPr>
            </a:lvl1pPr>
            <a:lvl2pPr>
              <a:defRPr>
                <a:solidFill>
                  <a:schemeClr val="tx1"/>
                </a:solidFill>
              </a:defRPr>
            </a:lvl2pPr>
          </a:lstStyle>
          <a:p>
            <a:pPr lvl="0"/>
            <a:r>
              <a:rPr lang="en-US" noProof="0" dirty="0"/>
              <a:t>Click to edit Master text styles</a:t>
            </a:r>
          </a:p>
        </p:txBody>
      </p:sp>
      <p:sp>
        <p:nvSpPr>
          <p:cNvPr id="5" name="Freeform 4"/>
          <p:cNvSpPr>
            <a:spLocks noEditPoints="1"/>
          </p:cNvSpPr>
          <p:nvPr userDrawn="1"/>
        </p:nvSpPr>
        <p:spPr bwMode="black">
          <a:xfrm>
            <a:off x="9487363" y="7161063"/>
            <a:ext cx="324000" cy="324000"/>
          </a:xfrm>
          <a:custGeom>
            <a:avLst/>
            <a:gdLst/>
            <a:ahLst/>
            <a:cxnLst>
              <a:cxn ang="0">
                <a:pos x="2286" y="2285"/>
              </a:cxn>
              <a:cxn ang="0">
                <a:pos x="2286" y="14035"/>
              </a:cxn>
              <a:cxn ang="0">
                <a:pos x="14035" y="14035"/>
              </a:cxn>
              <a:cxn ang="0">
                <a:pos x="14035" y="2285"/>
              </a:cxn>
              <a:cxn ang="0">
                <a:pos x="2286" y="2285"/>
              </a:cxn>
              <a:cxn ang="0">
                <a:pos x="3590" y="12404"/>
              </a:cxn>
              <a:cxn ang="0">
                <a:pos x="6527" y="12404"/>
              </a:cxn>
              <a:cxn ang="0">
                <a:pos x="12730" y="3917"/>
              </a:cxn>
              <a:cxn ang="0">
                <a:pos x="9792" y="3917"/>
              </a:cxn>
              <a:cxn ang="0">
                <a:pos x="3590" y="12404"/>
              </a:cxn>
              <a:cxn ang="0">
                <a:pos x="0" y="0"/>
              </a:cxn>
              <a:cxn ang="0">
                <a:pos x="16320" y="0"/>
              </a:cxn>
              <a:cxn ang="0">
                <a:pos x="16320" y="16320"/>
              </a:cxn>
              <a:cxn ang="0">
                <a:pos x="0" y="16320"/>
              </a:cxn>
              <a:cxn ang="0">
                <a:pos x="0" y="0"/>
              </a:cxn>
            </a:cxnLst>
            <a:rect l="0" t="0" r="r" b="b"/>
            <a:pathLst>
              <a:path w="16320" h="16320">
                <a:moveTo>
                  <a:pt x="2286" y="2285"/>
                </a:moveTo>
                <a:lnTo>
                  <a:pt x="2286" y="14035"/>
                </a:lnTo>
                <a:lnTo>
                  <a:pt x="14035" y="14035"/>
                </a:lnTo>
                <a:lnTo>
                  <a:pt x="14035" y="2285"/>
                </a:lnTo>
                <a:lnTo>
                  <a:pt x="2286" y="2285"/>
                </a:lnTo>
                <a:close/>
                <a:moveTo>
                  <a:pt x="3590" y="12404"/>
                </a:moveTo>
                <a:lnTo>
                  <a:pt x="6527" y="12404"/>
                </a:lnTo>
                <a:lnTo>
                  <a:pt x="12730" y="3917"/>
                </a:lnTo>
                <a:lnTo>
                  <a:pt x="9792" y="3917"/>
                </a:lnTo>
                <a:lnTo>
                  <a:pt x="3590" y="12404"/>
                </a:lnTo>
                <a:close/>
                <a:moveTo>
                  <a:pt x="0" y="0"/>
                </a:moveTo>
                <a:lnTo>
                  <a:pt x="16320" y="0"/>
                </a:lnTo>
                <a:lnTo>
                  <a:pt x="16320" y="16320"/>
                </a:lnTo>
                <a:lnTo>
                  <a:pt x="0" y="16320"/>
                </a:lnTo>
                <a:lnTo>
                  <a:pt x="0" y="0"/>
                </a:lnTo>
                <a:close/>
              </a:path>
            </a:pathLst>
          </a:custGeom>
          <a:solidFill>
            <a:srgbClr val="0018A8"/>
          </a:solidFill>
          <a:ln w="9525">
            <a:noFill/>
            <a:round/>
            <a:headEnd/>
            <a:tailEnd/>
          </a:ln>
        </p:spPr>
        <p:txBody>
          <a:bodyPr/>
          <a:lstStyle/>
          <a:p>
            <a:pPr>
              <a:defRPr/>
            </a:pPr>
            <a:endParaRPr lang="en-US">
              <a:latin typeface="+mn-lt"/>
            </a:endParaRPr>
          </a:p>
        </p:txBody>
      </p:sp>
      <p:sp>
        <p:nvSpPr>
          <p:cNvPr id="6" name="Slide Number Placeholder 7"/>
          <p:cNvSpPr>
            <a:spLocks noGrp="1"/>
          </p:cNvSpPr>
          <p:nvPr>
            <p:ph type="sldNum" sz="quarter" idx="4"/>
          </p:nvPr>
        </p:nvSpPr>
        <p:spPr>
          <a:xfrm>
            <a:off x="269875" y="7105650"/>
            <a:ext cx="539750" cy="312738"/>
          </a:xfrm>
          <a:prstGeom prst="rect">
            <a:avLst/>
          </a:prstGeom>
        </p:spPr>
        <p:txBody>
          <a:bodyPr/>
          <a:lstStyle>
            <a:lvl1pPr algn="l">
              <a:defRPr sz="1800">
                <a:solidFill>
                  <a:srgbClr val="0018A8"/>
                </a:solidFill>
                <a:latin typeface="+mn-lt"/>
                <a:cs typeface="Deutsche Bank Display"/>
              </a:defRPr>
            </a:lvl1pPr>
          </a:lstStyle>
          <a:p>
            <a:pPr>
              <a:defRPr/>
            </a:pPr>
            <a:fld id="{9934078A-A4B1-1740-A467-EBA327F024F1}" type="slidenum">
              <a:rPr lang="en-US" smtClean="0"/>
              <a:pPr>
                <a:defRPr/>
              </a:pPr>
              <a:t>‹#›</a:t>
            </a:fld>
            <a:endParaRPr lang="en-US" dirty="0"/>
          </a:p>
        </p:txBody>
      </p:sp>
    </p:spTree>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Content - content 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875" y="312738"/>
            <a:ext cx="9537700" cy="756475"/>
          </a:xfrm>
          <a:noFill/>
          <a:ln w="9525" algn="ctr">
            <a:noFill/>
            <a:miter lim="800000"/>
            <a:headEnd/>
            <a:tailEnd/>
          </a:ln>
        </p:spPr>
        <p:txBody>
          <a:bodyPr>
            <a:noAutofit/>
          </a:bodyPr>
          <a:lstStyle>
            <a:lvl1pPr>
              <a:defRPr lang="en-GB" sz="2600" kern="1200" baseline="0" dirty="0">
                <a:solidFill>
                  <a:schemeClr val="tx1"/>
                </a:solidFill>
                <a:latin typeface="+mj-lt"/>
                <a:ea typeface="ＭＳ Ｐゴシック" pitchFamily="34" charset="-128"/>
                <a:cs typeface="Deutsche Bank Display"/>
              </a:defRPr>
            </a:lvl1pPr>
          </a:lstStyle>
          <a:p>
            <a:pPr lvl="0"/>
            <a:r>
              <a:rPr lang="en-US" noProof="0" dirty="0"/>
              <a:t>Click to edit Master title style</a:t>
            </a:r>
          </a:p>
        </p:txBody>
      </p:sp>
      <p:sp>
        <p:nvSpPr>
          <p:cNvPr id="6" name="Text Placeholder 53"/>
          <p:cNvSpPr>
            <a:spLocks noGrp="1"/>
          </p:cNvSpPr>
          <p:nvPr>
            <p:ph type="body" sz="quarter" idx="18"/>
          </p:nvPr>
        </p:nvSpPr>
        <p:spPr>
          <a:xfrm>
            <a:off x="269875" y="1644650"/>
            <a:ext cx="9537700" cy="419100"/>
          </a:xfrm>
        </p:spPr>
        <p:txBody>
          <a:bodyPr bIns="54000" anchor="b"/>
          <a:lstStyle>
            <a:lvl1pPr marL="0" indent="0">
              <a:defRPr baseline="0">
                <a:solidFill>
                  <a:schemeClr val="tx1"/>
                </a:solidFill>
                <a:latin typeface="+mn-lt"/>
                <a:cs typeface="Deutsche Bank Text"/>
              </a:defRPr>
            </a:lvl1pPr>
            <a:lvl2pPr>
              <a:defRPr>
                <a:solidFill>
                  <a:schemeClr val="tx1"/>
                </a:solidFill>
              </a:defRPr>
            </a:lvl2pPr>
          </a:lstStyle>
          <a:p>
            <a:pPr lvl="0"/>
            <a:r>
              <a:rPr lang="en-US" noProof="0" dirty="0"/>
              <a:t>Click to edit Master text styles</a:t>
            </a:r>
          </a:p>
        </p:txBody>
      </p:sp>
      <p:sp>
        <p:nvSpPr>
          <p:cNvPr id="4" name="Freeform 4"/>
          <p:cNvSpPr>
            <a:spLocks noEditPoints="1"/>
          </p:cNvSpPr>
          <p:nvPr userDrawn="1"/>
        </p:nvSpPr>
        <p:spPr bwMode="black">
          <a:xfrm>
            <a:off x="9487363" y="7161063"/>
            <a:ext cx="324000" cy="324000"/>
          </a:xfrm>
          <a:custGeom>
            <a:avLst/>
            <a:gdLst/>
            <a:ahLst/>
            <a:cxnLst>
              <a:cxn ang="0">
                <a:pos x="2286" y="2285"/>
              </a:cxn>
              <a:cxn ang="0">
                <a:pos x="2286" y="14035"/>
              </a:cxn>
              <a:cxn ang="0">
                <a:pos x="14035" y="14035"/>
              </a:cxn>
              <a:cxn ang="0">
                <a:pos x="14035" y="2285"/>
              </a:cxn>
              <a:cxn ang="0">
                <a:pos x="2286" y="2285"/>
              </a:cxn>
              <a:cxn ang="0">
                <a:pos x="3590" y="12404"/>
              </a:cxn>
              <a:cxn ang="0">
                <a:pos x="6527" y="12404"/>
              </a:cxn>
              <a:cxn ang="0">
                <a:pos x="12730" y="3917"/>
              </a:cxn>
              <a:cxn ang="0">
                <a:pos x="9792" y="3917"/>
              </a:cxn>
              <a:cxn ang="0">
                <a:pos x="3590" y="12404"/>
              </a:cxn>
              <a:cxn ang="0">
                <a:pos x="0" y="0"/>
              </a:cxn>
              <a:cxn ang="0">
                <a:pos x="16320" y="0"/>
              </a:cxn>
              <a:cxn ang="0">
                <a:pos x="16320" y="16320"/>
              </a:cxn>
              <a:cxn ang="0">
                <a:pos x="0" y="16320"/>
              </a:cxn>
              <a:cxn ang="0">
                <a:pos x="0" y="0"/>
              </a:cxn>
            </a:cxnLst>
            <a:rect l="0" t="0" r="r" b="b"/>
            <a:pathLst>
              <a:path w="16320" h="16320">
                <a:moveTo>
                  <a:pt x="2286" y="2285"/>
                </a:moveTo>
                <a:lnTo>
                  <a:pt x="2286" y="14035"/>
                </a:lnTo>
                <a:lnTo>
                  <a:pt x="14035" y="14035"/>
                </a:lnTo>
                <a:lnTo>
                  <a:pt x="14035" y="2285"/>
                </a:lnTo>
                <a:lnTo>
                  <a:pt x="2286" y="2285"/>
                </a:lnTo>
                <a:close/>
                <a:moveTo>
                  <a:pt x="3590" y="12404"/>
                </a:moveTo>
                <a:lnTo>
                  <a:pt x="6527" y="12404"/>
                </a:lnTo>
                <a:lnTo>
                  <a:pt x="12730" y="3917"/>
                </a:lnTo>
                <a:lnTo>
                  <a:pt x="9792" y="3917"/>
                </a:lnTo>
                <a:lnTo>
                  <a:pt x="3590" y="12404"/>
                </a:lnTo>
                <a:close/>
                <a:moveTo>
                  <a:pt x="0" y="0"/>
                </a:moveTo>
                <a:lnTo>
                  <a:pt x="16320" y="0"/>
                </a:lnTo>
                <a:lnTo>
                  <a:pt x="16320" y="16320"/>
                </a:lnTo>
                <a:lnTo>
                  <a:pt x="0" y="16320"/>
                </a:lnTo>
                <a:lnTo>
                  <a:pt x="0" y="0"/>
                </a:lnTo>
                <a:close/>
              </a:path>
            </a:pathLst>
          </a:custGeom>
          <a:solidFill>
            <a:srgbClr val="0018A8"/>
          </a:solidFill>
          <a:ln w="9525">
            <a:noFill/>
            <a:round/>
            <a:headEnd/>
            <a:tailEnd/>
          </a:ln>
        </p:spPr>
        <p:txBody>
          <a:bodyPr/>
          <a:lstStyle/>
          <a:p>
            <a:pPr>
              <a:defRPr/>
            </a:pPr>
            <a:endParaRPr lang="en-US"/>
          </a:p>
        </p:txBody>
      </p:sp>
      <p:sp>
        <p:nvSpPr>
          <p:cNvPr id="5" name="Slide Number Placeholder 7"/>
          <p:cNvSpPr>
            <a:spLocks noGrp="1"/>
          </p:cNvSpPr>
          <p:nvPr>
            <p:ph type="sldNum" sz="quarter" idx="4"/>
          </p:nvPr>
        </p:nvSpPr>
        <p:spPr>
          <a:xfrm>
            <a:off x="269875" y="7105650"/>
            <a:ext cx="539750" cy="312738"/>
          </a:xfrm>
          <a:prstGeom prst="rect">
            <a:avLst/>
          </a:prstGeom>
        </p:spPr>
        <p:txBody>
          <a:bodyPr/>
          <a:lstStyle>
            <a:lvl1pPr algn="l">
              <a:defRPr sz="1800">
                <a:solidFill>
                  <a:srgbClr val="0018A8"/>
                </a:solidFill>
                <a:latin typeface="+mn-lt"/>
                <a:cs typeface="Deutsche Bank Display"/>
              </a:defRPr>
            </a:lvl1pPr>
          </a:lstStyle>
          <a:p>
            <a:pPr>
              <a:defRPr/>
            </a:pPr>
            <a:fld id="{9934078A-A4B1-1740-A467-EBA327F024F1}" type="slidenum">
              <a:rPr lang="en-US" smtClean="0"/>
              <a:pPr>
                <a:defRPr/>
              </a:pPr>
              <a:t>‹#›</a:t>
            </a:fld>
            <a:endParaRPr lang="en-US" dirty="0"/>
          </a:p>
        </p:txBody>
      </p:sp>
    </p:spTree>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 content areas only">
    <p:spTree>
      <p:nvGrpSpPr>
        <p:cNvPr id="1" name=""/>
        <p:cNvGrpSpPr/>
        <p:nvPr/>
      </p:nvGrpSpPr>
      <p:grpSpPr>
        <a:xfrm>
          <a:off x="0" y="0"/>
          <a:ext cx="0" cy="0"/>
          <a:chOff x="0" y="0"/>
          <a:chExt cx="0" cy="0"/>
        </a:xfrm>
      </p:grpSpPr>
      <p:sp>
        <p:nvSpPr>
          <p:cNvPr id="2" name="Title 1"/>
          <p:cNvSpPr>
            <a:spLocks noGrp="1"/>
          </p:cNvSpPr>
          <p:nvPr>
            <p:ph type="title"/>
          </p:nvPr>
        </p:nvSpPr>
        <p:spPr>
          <a:xfrm>
            <a:off x="269874" y="344425"/>
            <a:ext cx="9550399" cy="756475"/>
          </a:xfrm>
          <a:noFill/>
          <a:ln w="9525">
            <a:noFill/>
            <a:miter lim="800000"/>
            <a:headEnd/>
            <a:tailEnd/>
          </a:ln>
        </p:spPr>
        <p:txBody>
          <a:bodyPr/>
          <a:lstStyle>
            <a:lvl1pPr>
              <a:defRPr lang="en-US" sz="2600" kern="1200" noProof="0">
                <a:solidFill>
                  <a:schemeClr val="tx1"/>
                </a:solidFill>
                <a:latin typeface="+mj-lt"/>
                <a:ea typeface="ＭＳ Ｐゴシック" pitchFamily="34" charset="-128"/>
                <a:cs typeface="Deutsche Bank Display"/>
              </a:defRPr>
            </a:lvl1pPr>
          </a:lstStyle>
          <a:p>
            <a:pPr lvl="0"/>
            <a:r>
              <a:rPr lang="en-US" noProof="0" dirty="0"/>
              <a:t>Click to edit Master title style</a:t>
            </a:r>
          </a:p>
        </p:txBody>
      </p:sp>
      <p:sp>
        <p:nvSpPr>
          <p:cNvPr id="3" name="Content Placeholder 2"/>
          <p:cNvSpPr>
            <a:spLocks noGrp="1"/>
          </p:cNvSpPr>
          <p:nvPr>
            <p:ph sz="half" idx="1"/>
          </p:nvPr>
        </p:nvSpPr>
        <p:spPr>
          <a:xfrm>
            <a:off x="269874" y="1641475"/>
            <a:ext cx="4587875" cy="4741200"/>
          </a:xfrm>
          <a:noFill/>
          <a:ln w="9525" algn="ctr">
            <a:noFill/>
            <a:miter lim="800000"/>
            <a:headEnd/>
            <a:tailEnd/>
          </a:ln>
          <a:effectLst/>
        </p:spPr>
        <p:txBody>
          <a:bodyPr/>
          <a:lstStyle>
            <a:lvl1pPr marL="0" indent="0" algn="l" rtl="0" fontAlgn="base">
              <a:defRPr lang="en-US" sz="2000" b="0" baseline="0" smtClean="0">
                <a:solidFill>
                  <a:srgbClr val="0092D0"/>
                </a:solidFill>
                <a:latin typeface="+mn-lt"/>
                <a:ea typeface="+mn-ea"/>
                <a:cs typeface="Deutsche Bank Text"/>
              </a:defRPr>
            </a:lvl1pPr>
            <a:lvl2pPr algn="l" rtl="0" fontAlgn="base">
              <a:defRPr lang="en-US" sz="2000" b="0" baseline="0" smtClean="0">
                <a:solidFill>
                  <a:schemeClr val="tx1"/>
                </a:solidFill>
                <a:latin typeface="+mn-lt"/>
                <a:ea typeface="+mn-ea"/>
                <a:cs typeface="Deutsche Bank Text"/>
              </a:defRPr>
            </a:lvl2pPr>
            <a:lvl3pPr algn="l" rtl="0" fontAlgn="base">
              <a:defRPr lang="en-US" sz="2000" b="0" baseline="0" smtClean="0">
                <a:solidFill>
                  <a:schemeClr val="tx1"/>
                </a:solidFill>
                <a:latin typeface="+mn-lt"/>
                <a:ea typeface="+mn-ea"/>
                <a:cs typeface="Deutsche Bank Text"/>
              </a:defRPr>
            </a:lvl3pPr>
            <a:lvl4pPr algn="l" rtl="0" fontAlgn="base">
              <a:defRPr lang="en-US" sz="1600" b="0" baseline="0" smtClean="0">
                <a:solidFill>
                  <a:schemeClr val="tx1"/>
                </a:solidFill>
                <a:latin typeface="+mn-lt"/>
                <a:ea typeface="+mn-ea"/>
                <a:cs typeface="Deutsche Bank Text"/>
              </a:defRPr>
            </a:lvl4pPr>
            <a:lvl5pPr algn="l" rtl="0" fontAlgn="base">
              <a:defRPr lang="en-US" sz="1600" b="0" baseline="0">
                <a:solidFill>
                  <a:schemeClr val="tx1"/>
                </a:solidFill>
                <a:latin typeface="+mn-lt"/>
                <a:ea typeface="+mn-ea"/>
                <a:cs typeface="Deutsche Bank Text"/>
              </a:defRPr>
            </a:lvl5pPr>
            <a:lvl6pPr>
              <a:defRPr sz="2000"/>
            </a:lvl6pPr>
            <a:lvl7pPr>
              <a:defRPr sz="2000"/>
            </a:lvl7pPr>
            <a:lvl8pPr>
              <a:defRPr sz="2000"/>
            </a:lvl8pPr>
            <a:lvl9pPr>
              <a:defRPr sz="2000"/>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Content Placeholder 3"/>
          <p:cNvSpPr>
            <a:spLocks noGrp="1"/>
          </p:cNvSpPr>
          <p:nvPr>
            <p:ph sz="half" idx="2"/>
          </p:nvPr>
        </p:nvSpPr>
        <p:spPr>
          <a:xfrm>
            <a:off x="5219999" y="1641475"/>
            <a:ext cx="4600275" cy="4741200"/>
          </a:xfrm>
          <a:noFill/>
          <a:ln w="9525" algn="ctr">
            <a:noFill/>
            <a:miter lim="800000"/>
            <a:headEnd/>
            <a:tailEnd/>
          </a:ln>
          <a:effectLst/>
        </p:spPr>
        <p:txBody>
          <a:bodyPr/>
          <a:lstStyle>
            <a:lvl1pPr marL="0" indent="0" algn="l" rtl="0" fontAlgn="base">
              <a:defRPr lang="en-US" sz="2000" b="0" baseline="0" smtClean="0">
                <a:solidFill>
                  <a:srgbClr val="0092D0"/>
                </a:solidFill>
                <a:latin typeface="+mn-lt"/>
                <a:ea typeface="+mn-ea"/>
                <a:cs typeface="Deutsche Bank Text"/>
              </a:defRPr>
            </a:lvl1pPr>
            <a:lvl2pPr algn="l" rtl="0" fontAlgn="base">
              <a:defRPr lang="en-US" sz="2000" b="0" baseline="0" smtClean="0">
                <a:solidFill>
                  <a:schemeClr val="tx1"/>
                </a:solidFill>
                <a:latin typeface="+mn-lt"/>
                <a:ea typeface="+mn-ea"/>
                <a:cs typeface="Deutsche Bank Text"/>
              </a:defRPr>
            </a:lvl2pPr>
            <a:lvl3pPr algn="l" rtl="0" fontAlgn="base">
              <a:defRPr lang="en-US" sz="2000" b="0" baseline="0" smtClean="0">
                <a:solidFill>
                  <a:schemeClr val="tx1"/>
                </a:solidFill>
                <a:latin typeface="+mn-lt"/>
                <a:ea typeface="+mn-ea"/>
                <a:cs typeface="Deutsche Bank Text"/>
              </a:defRPr>
            </a:lvl3pPr>
            <a:lvl4pPr algn="l" rtl="0" fontAlgn="base">
              <a:defRPr lang="en-US" sz="1600" b="0" baseline="0" smtClean="0">
                <a:solidFill>
                  <a:schemeClr val="tx1"/>
                </a:solidFill>
                <a:latin typeface="+mn-lt"/>
                <a:ea typeface="+mn-ea"/>
                <a:cs typeface="Deutsche Bank Text"/>
              </a:defRPr>
            </a:lvl4pPr>
            <a:lvl5pPr algn="l" rtl="0" fontAlgn="base">
              <a:defRPr lang="en-US" sz="1600" b="0" baseline="0">
                <a:solidFill>
                  <a:schemeClr val="tx1"/>
                </a:solidFill>
                <a:latin typeface="+mn-lt"/>
                <a:ea typeface="+mn-ea"/>
                <a:cs typeface="Deutsche Bank Text"/>
              </a:defRPr>
            </a:lvl5pPr>
            <a:lvl6pPr>
              <a:defRPr sz="2000"/>
            </a:lvl6pPr>
            <a:lvl7pPr>
              <a:defRPr sz="2000"/>
            </a:lvl7pPr>
            <a:lvl8pPr>
              <a:defRPr sz="2000"/>
            </a:lvl8pPr>
            <a:lvl9pPr>
              <a:defRPr sz="2000"/>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Freeform 4"/>
          <p:cNvSpPr>
            <a:spLocks noEditPoints="1"/>
          </p:cNvSpPr>
          <p:nvPr userDrawn="1"/>
        </p:nvSpPr>
        <p:spPr bwMode="black">
          <a:xfrm>
            <a:off x="9487363" y="7161063"/>
            <a:ext cx="324000" cy="324000"/>
          </a:xfrm>
          <a:custGeom>
            <a:avLst/>
            <a:gdLst/>
            <a:ahLst/>
            <a:cxnLst>
              <a:cxn ang="0">
                <a:pos x="2286" y="2285"/>
              </a:cxn>
              <a:cxn ang="0">
                <a:pos x="2286" y="14035"/>
              </a:cxn>
              <a:cxn ang="0">
                <a:pos x="14035" y="14035"/>
              </a:cxn>
              <a:cxn ang="0">
                <a:pos x="14035" y="2285"/>
              </a:cxn>
              <a:cxn ang="0">
                <a:pos x="2286" y="2285"/>
              </a:cxn>
              <a:cxn ang="0">
                <a:pos x="3590" y="12404"/>
              </a:cxn>
              <a:cxn ang="0">
                <a:pos x="6527" y="12404"/>
              </a:cxn>
              <a:cxn ang="0">
                <a:pos x="12730" y="3917"/>
              </a:cxn>
              <a:cxn ang="0">
                <a:pos x="9792" y="3917"/>
              </a:cxn>
              <a:cxn ang="0">
                <a:pos x="3590" y="12404"/>
              </a:cxn>
              <a:cxn ang="0">
                <a:pos x="0" y="0"/>
              </a:cxn>
              <a:cxn ang="0">
                <a:pos x="16320" y="0"/>
              </a:cxn>
              <a:cxn ang="0">
                <a:pos x="16320" y="16320"/>
              </a:cxn>
              <a:cxn ang="0">
                <a:pos x="0" y="16320"/>
              </a:cxn>
              <a:cxn ang="0">
                <a:pos x="0" y="0"/>
              </a:cxn>
            </a:cxnLst>
            <a:rect l="0" t="0" r="r" b="b"/>
            <a:pathLst>
              <a:path w="16320" h="16320">
                <a:moveTo>
                  <a:pt x="2286" y="2285"/>
                </a:moveTo>
                <a:lnTo>
                  <a:pt x="2286" y="14035"/>
                </a:lnTo>
                <a:lnTo>
                  <a:pt x="14035" y="14035"/>
                </a:lnTo>
                <a:lnTo>
                  <a:pt x="14035" y="2285"/>
                </a:lnTo>
                <a:lnTo>
                  <a:pt x="2286" y="2285"/>
                </a:lnTo>
                <a:close/>
                <a:moveTo>
                  <a:pt x="3590" y="12404"/>
                </a:moveTo>
                <a:lnTo>
                  <a:pt x="6527" y="12404"/>
                </a:lnTo>
                <a:lnTo>
                  <a:pt x="12730" y="3917"/>
                </a:lnTo>
                <a:lnTo>
                  <a:pt x="9792" y="3917"/>
                </a:lnTo>
                <a:lnTo>
                  <a:pt x="3590" y="12404"/>
                </a:lnTo>
                <a:close/>
                <a:moveTo>
                  <a:pt x="0" y="0"/>
                </a:moveTo>
                <a:lnTo>
                  <a:pt x="16320" y="0"/>
                </a:lnTo>
                <a:lnTo>
                  <a:pt x="16320" y="16320"/>
                </a:lnTo>
                <a:lnTo>
                  <a:pt x="0" y="16320"/>
                </a:lnTo>
                <a:lnTo>
                  <a:pt x="0" y="0"/>
                </a:lnTo>
                <a:close/>
              </a:path>
            </a:pathLst>
          </a:custGeom>
          <a:solidFill>
            <a:srgbClr val="0018A8"/>
          </a:solidFill>
          <a:ln w="9525">
            <a:noFill/>
            <a:round/>
            <a:headEnd/>
            <a:tailEnd/>
          </a:ln>
        </p:spPr>
        <p:txBody>
          <a:bodyPr/>
          <a:lstStyle/>
          <a:p>
            <a:pPr>
              <a:defRPr/>
            </a:pPr>
            <a:endParaRPr lang="en-US"/>
          </a:p>
        </p:txBody>
      </p:sp>
      <p:sp>
        <p:nvSpPr>
          <p:cNvPr id="6" name="Slide Number Placeholder 7"/>
          <p:cNvSpPr>
            <a:spLocks noGrp="1"/>
          </p:cNvSpPr>
          <p:nvPr>
            <p:ph type="sldNum" sz="quarter" idx="4"/>
          </p:nvPr>
        </p:nvSpPr>
        <p:spPr>
          <a:xfrm>
            <a:off x="269875" y="7105650"/>
            <a:ext cx="539750" cy="312738"/>
          </a:xfrm>
          <a:prstGeom prst="rect">
            <a:avLst/>
          </a:prstGeom>
        </p:spPr>
        <p:txBody>
          <a:bodyPr/>
          <a:lstStyle>
            <a:lvl1pPr algn="l">
              <a:defRPr sz="1800">
                <a:solidFill>
                  <a:srgbClr val="0018A8"/>
                </a:solidFill>
                <a:latin typeface="+mn-lt"/>
                <a:cs typeface="Deutsche Bank Display"/>
              </a:defRPr>
            </a:lvl1pPr>
          </a:lstStyle>
          <a:p>
            <a:pPr>
              <a:defRPr/>
            </a:pPr>
            <a:fld id="{9934078A-A4B1-1740-A467-EBA327F024F1}" type="slidenum">
              <a:rPr lang="en-US" smtClean="0"/>
              <a:pPr>
                <a:defRPr/>
              </a:pPr>
              <a:t>‹#›</a:t>
            </a:fld>
            <a:endParaRPr lang="en-US" dirty="0"/>
          </a:p>
        </p:txBody>
      </p:sp>
    </p:spTree>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 content titles only">
    <p:spTree>
      <p:nvGrpSpPr>
        <p:cNvPr id="1" name=""/>
        <p:cNvGrpSpPr/>
        <p:nvPr/>
      </p:nvGrpSpPr>
      <p:grpSpPr>
        <a:xfrm>
          <a:off x="0" y="0"/>
          <a:ext cx="0" cy="0"/>
          <a:chOff x="0" y="0"/>
          <a:chExt cx="0" cy="0"/>
        </a:xfrm>
      </p:grpSpPr>
      <p:sp>
        <p:nvSpPr>
          <p:cNvPr id="2" name="Title 1"/>
          <p:cNvSpPr>
            <a:spLocks noGrp="1"/>
          </p:cNvSpPr>
          <p:nvPr>
            <p:ph type="title"/>
          </p:nvPr>
        </p:nvSpPr>
        <p:spPr>
          <a:xfrm>
            <a:off x="269875" y="323025"/>
            <a:ext cx="9550400" cy="756475"/>
          </a:xfrm>
          <a:noFill/>
          <a:ln w="9525" algn="ctr">
            <a:noFill/>
            <a:miter lim="800000"/>
            <a:headEnd/>
            <a:tailEnd/>
          </a:ln>
        </p:spPr>
        <p:txBody>
          <a:bodyPr>
            <a:noAutofit/>
          </a:bodyPr>
          <a:lstStyle>
            <a:lvl1pPr>
              <a:defRPr lang="en-GB" sz="2600" kern="1200" baseline="0" dirty="0">
                <a:solidFill>
                  <a:schemeClr val="tx1"/>
                </a:solidFill>
                <a:latin typeface="+mj-lt"/>
                <a:ea typeface="ＭＳ Ｐゴシック" pitchFamily="34" charset="-128"/>
                <a:cs typeface="Deutsche Bank Display"/>
              </a:defRPr>
            </a:lvl1pPr>
          </a:lstStyle>
          <a:p>
            <a:pPr lvl="0"/>
            <a:r>
              <a:rPr lang="en-US" noProof="0" dirty="0"/>
              <a:t>Click to edit Master title style</a:t>
            </a:r>
          </a:p>
        </p:txBody>
      </p:sp>
      <p:sp>
        <p:nvSpPr>
          <p:cNvPr id="9" name="Text Placeholder 53"/>
          <p:cNvSpPr>
            <a:spLocks noGrp="1"/>
          </p:cNvSpPr>
          <p:nvPr>
            <p:ph type="body" sz="quarter" idx="18"/>
          </p:nvPr>
        </p:nvSpPr>
        <p:spPr>
          <a:xfrm>
            <a:off x="269875" y="1641475"/>
            <a:ext cx="4590125" cy="482600"/>
          </a:xfrm>
        </p:spPr>
        <p:txBody>
          <a:bodyPr bIns="54000" anchor="b"/>
          <a:lstStyle>
            <a:lvl1pPr marL="0" indent="0">
              <a:defRPr baseline="0">
                <a:solidFill>
                  <a:schemeClr val="tx1"/>
                </a:solidFill>
                <a:latin typeface="+mn-lt"/>
                <a:cs typeface="Deutsche Bank Text"/>
              </a:defRPr>
            </a:lvl1pPr>
            <a:lvl2pPr>
              <a:defRPr>
                <a:solidFill>
                  <a:schemeClr val="tx1"/>
                </a:solidFill>
              </a:defRPr>
            </a:lvl2pPr>
          </a:lstStyle>
          <a:p>
            <a:pPr lvl="0"/>
            <a:r>
              <a:rPr lang="en-US" noProof="0" dirty="0"/>
              <a:t>Click to edit Master text styles</a:t>
            </a:r>
          </a:p>
        </p:txBody>
      </p:sp>
      <p:sp>
        <p:nvSpPr>
          <p:cNvPr id="11" name="Text Placeholder 53"/>
          <p:cNvSpPr>
            <a:spLocks noGrp="1"/>
          </p:cNvSpPr>
          <p:nvPr>
            <p:ph type="body" sz="quarter" idx="19"/>
          </p:nvPr>
        </p:nvSpPr>
        <p:spPr>
          <a:xfrm>
            <a:off x="5219999" y="1641475"/>
            <a:ext cx="4600275" cy="482600"/>
          </a:xfrm>
        </p:spPr>
        <p:txBody>
          <a:bodyPr bIns="54000" anchor="b"/>
          <a:lstStyle>
            <a:lvl1pPr marL="0" indent="0">
              <a:defRPr baseline="0">
                <a:solidFill>
                  <a:schemeClr val="tx1"/>
                </a:solidFill>
                <a:latin typeface="+mn-lt"/>
                <a:cs typeface="Deutsche Bank Text"/>
              </a:defRPr>
            </a:lvl1pPr>
            <a:lvl2pPr>
              <a:defRPr>
                <a:solidFill>
                  <a:schemeClr val="tx1"/>
                </a:solidFill>
              </a:defRPr>
            </a:lvl2pPr>
          </a:lstStyle>
          <a:p>
            <a:pPr lvl="0"/>
            <a:r>
              <a:rPr lang="en-US" noProof="0" dirty="0"/>
              <a:t>Click to edit Master text styles</a:t>
            </a:r>
          </a:p>
        </p:txBody>
      </p:sp>
      <p:sp>
        <p:nvSpPr>
          <p:cNvPr id="5" name="Freeform 4"/>
          <p:cNvSpPr>
            <a:spLocks noEditPoints="1"/>
          </p:cNvSpPr>
          <p:nvPr userDrawn="1"/>
        </p:nvSpPr>
        <p:spPr bwMode="black">
          <a:xfrm>
            <a:off x="9487363" y="7161063"/>
            <a:ext cx="324000" cy="324000"/>
          </a:xfrm>
          <a:custGeom>
            <a:avLst/>
            <a:gdLst/>
            <a:ahLst/>
            <a:cxnLst>
              <a:cxn ang="0">
                <a:pos x="2286" y="2285"/>
              </a:cxn>
              <a:cxn ang="0">
                <a:pos x="2286" y="14035"/>
              </a:cxn>
              <a:cxn ang="0">
                <a:pos x="14035" y="14035"/>
              </a:cxn>
              <a:cxn ang="0">
                <a:pos x="14035" y="2285"/>
              </a:cxn>
              <a:cxn ang="0">
                <a:pos x="2286" y="2285"/>
              </a:cxn>
              <a:cxn ang="0">
                <a:pos x="3590" y="12404"/>
              </a:cxn>
              <a:cxn ang="0">
                <a:pos x="6527" y="12404"/>
              </a:cxn>
              <a:cxn ang="0">
                <a:pos x="12730" y="3917"/>
              </a:cxn>
              <a:cxn ang="0">
                <a:pos x="9792" y="3917"/>
              </a:cxn>
              <a:cxn ang="0">
                <a:pos x="3590" y="12404"/>
              </a:cxn>
              <a:cxn ang="0">
                <a:pos x="0" y="0"/>
              </a:cxn>
              <a:cxn ang="0">
                <a:pos x="16320" y="0"/>
              </a:cxn>
              <a:cxn ang="0">
                <a:pos x="16320" y="16320"/>
              </a:cxn>
              <a:cxn ang="0">
                <a:pos x="0" y="16320"/>
              </a:cxn>
              <a:cxn ang="0">
                <a:pos x="0" y="0"/>
              </a:cxn>
            </a:cxnLst>
            <a:rect l="0" t="0" r="r" b="b"/>
            <a:pathLst>
              <a:path w="16320" h="16320">
                <a:moveTo>
                  <a:pt x="2286" y="2285"/>
                </a:moveTo>
                <a:lnTo>
                  <a:pt x="2286" y="14035"/>
                </a:lnTo>
                <a:lnTo>
                  <a:pt x="14035" y="14035"/>
                </a:lnTo>
                <a:lnTo>
                  <a:pt x="14035" y="2285"/>
                </a:lnTo>
                <a:lnTo>
                  <a:pt x="2286" y="2285"/>
                </a:lnTo>
                <a:close/>
                <a:moveTo>
                  <a:pt x="3590" y="12404"/>
                </a:moveTo>
                <a:lnTo>
                  <a:pt x="6527" y="12404"/>
                </a:lnTo>
                <a:lnTo>
                  <a:pt x="12730" y="3917"/>
                </a:lnTo>
                <a:lnTo>
                  <a:pt x="9792" y="3917"/>
                </a:lnTo>
                <a:lnTo>
                  <a:pt x="3590" y="12404"/>
                </a:lnTo>
                <a:close/>
                <a:moveTo>
                  <a:pt x="0" y="0"/>
                </a:moveTo>
                <a:lnTo>
                  <a:pt x="16320" y="0"/>
                </a:lnTo>
                <a:lnTo>
                  <a:pt x="16320" y="16320"/>
                </a:lnTo>
                <a:lnTo>
                  <a:pt x="0" y="16320"/>
                </a:lnTo>
                <a:lnTo>
                  <a:pt x="0" y="0"/>
                </a:lnTo>
                <a:close/>
              </a:path>
            </a:pathLst>
          </a:custGeom>
          <a:solidFill>
            <a:srgbClr val="0018A8"/>
          </a:solidFill>
          <a:ln w="9525">
            <a:noFill/>
            <a:round/>
            <a:headEnd/>
            <a:tailEnd/>
          </a:ln>
        </p:spPr>
        <p:txBody>
          <a:bodyPr/>
          <a:lstStyle/>
          <a:p>
            <a:pPr>
              <a:defRPr/>
            </a:pPr>
            <a:endParaRPr lang="en-US"/>
          </a:p>
        </p:txBody>
      </p:sp>
      <p:sp>
        <p:nvSpPr>
          <p:cNvPr id="6" name="Slide Number Placeholder 7"/>
          <p:cNvSpPr>
            <a:spLocks noGrp="1"/>
          </p:cNvSpPr>
          <p:nvPr>
            <p:ph type="sldNum" sz="quarter" idx="4"/>
          </p:nvPr>
        </p:nvSpPr>
        <p:spPr>
          <a:xfrm>
            <a:off x="269875" y="7105650"/>
            <a:ext cx="539750" cy="312738"/>
          </a:xfrm>
          <a:prstGeom prst="rect">
            <a:avLst/>
          </a:prstGeom>
        </p:spPr>
        <p:txBody>
          <a:bodyPr/>
          <a:lstStyle>
            <a:lvl1pPr algn="l">
              <a:defRPr sz="1800">
                <a:solidFill>
                  <a:srgbClr val="0018A8"/>
                </a:solidFill>
                <a:latin typeface="+mn-lt"/>
                <a:cs typeface="Deutsche Bank Display"/>
              </a:defRPr>
            </a:lvl1pPr>
          </a:lstStyle>
          <a:p>
            <a:pPr>
              <a:defRPr/>
            </a:pPr>
            <a:fld id="{9934078A-A4B1-1740-A467-EBA327F024F1}" type="slidenum">
              <a:rPr lang="en-US" smtClean="0"/>
              <a:pPr>
                <a:defRPr/>
              </a:pPr>
              <a:t>‹#›</a:t>
            </a:fld>
            <a:endParaRPr lang="en-US" dirty="0"/>
          </a:p>
        </p:txBody>
      </p:sp>
    </p:spTree>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Slide Number Placeholder 7"/>
          <p:cNvSpPr txBox="1">
            <a:spLocks/>
          </p:cNvSpPr>
          <p:nvPr userDrawn="1"/>
        </p:nvSpPr>
        <p:spPr>
          <a:xfrm>
            <a:off x="269875" y="7105650"/>
            <a:ext cx="539750" cy="312738"/>
          </a:xfrm>
          <a:prstGeom prst="rect">
            <a:avLst/>
          </a:prstGeom>
        </p:spPr>
        <p:txBody>
          <a:bodyPr/>
          <a:lstStyle>
            <a:defPPr>
              <a:defRPr lang="en-US"/>
            </a:defPPr>
            <a:lvl1pPr algn="l" defTabSz="1008063" rtl="0" fontAlgn="base">
              <a:spcBef>
                <a:spcPct val="0"/>
              </a:spcBef>
              <a:spcAft>
                <a:spcPct val="0"/>
              </a:spcAft>
              <a:defRPr sz="1800" kern="1200">
                <a:solidFill>
                  <a:srgbClr val="0018A8"/>
                </a:solidFill>
                <a:latin typeface="+mn-lt"/>
                <a:ea typeface="+mn-ea"/>
                <a:cs typeface="Deutsche Bank Display"/>
              </a:defRPr>
            </a:lvl1pPr>
            <a:lvl2pPr marL="503238" indent="-46038" algn="l" defTabSz="1008063" rtl="0" fontAlgn="base">
              <a:spcBef>
                <a:spcPct val="0"/>
              </a:spcBef>
              <a:spcAft>
                <a:spcPct val="0"/>
              </a:spcAft>
              <a:defRPr sz="2000" kern="1200">
                <a:solidFill>
                  <a:schemeClr val="tx1"/>
                </a:solidFill>
                <a:latin typeface="Arial" charset="0"/>
                <a:ea typeface="+mn-ea"/>
                <a:cs typeface="Arial" charset="0"/>
              </a:defRPr>
            </a:lvl2pPr>
            <a:lvl3pPr marL="1008063" indent="-93663" algn="l" defTabSz="1008063" rtl="0" fontAlgn="base">
              <a:spcBef>
                <a:spcPct val="0"/>
              </a:spcBef>
              <a:spcAft>
                <a:spcPct val="0"/>
              </a:spcAft>
              <a:defRPr sz="2000" kern="1200">
                <a:solidFill>
                  <a:schemeClr val="tx1"/>
                </a:solidFill>
                <a:latin typeface="Arial" charset="0"/>
                <a:ea typeface="+mn-ea"/>
                <a:cs typeface="Arial" charset="0"/>
              </a:defRPr>
            </a:lvl3pPr>
            <a:lvl4pPr marL="1512888" indent="-141288" algn="l" defTabSz="1008063" rtl="0" fontAlgn="base">
              <a:spcBef>
                <a:spcPct val="0"/>
              </a:spcBef>
              <a:spcAft>
                <a:spcPct val="0"/>
              </a:spcAft>
              <a:defRPr sz="2000" kern="1200">
                <a:solidFill>
                  <a:schemeClr val="tx1"/>
                </a:solidFill>
                <a:latin typeface="Arial" charset="0"/>
                <a:ea typeface="+mn-ea"/>
                <a:cs typeface="Arial" charset="0"/>
              </a:defRPr>
            </a:lvl4pPr>
            <a:lvl5pPr marL="2017713" indent="-188913" algn="l" defTabSz="1008063"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a:lstStyle>
          <a:p>
            <a:pPr>
              <a:defRPr/>
            </a:pPr>
            <a:fld id="{9934078A-A4B1-1740-A467-EBA327F024F1}" type="slidenum">
              <a:rPr lang="en-US" smtClean="0"/>
              <a:pPr>
                <a:defRPr/>
              </a:pPr>
              <a:t>‹#›</a:t>
            </a:fld>
            <a:endParaRPr lang="en-US" dirty="0"/>
          </a:p>
        </p:txBody>
      </p:sp>
    </p:spTree>
    <p:extLst>
      <p:ext uri="{BB962C8B-B14F-4D97-AF65-F5344CB8AC3E}">
        <p14:creationId xmlns:p14="http://schemas.microsoft.com/office/powerpoint/2010/main" val="201394191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269875" y="320676"/>
            <a:ext cx="9550400" cy="757237"/>
          </a:xfrm>
          <a:prstGeom prst="rect">
            <a:avLst/>
          </a:prstGeom>
          <a:noFill/>
          <a:ln w="9525">
            <a:noFill/>
            <a:miter lim="800000"/>
            <a:headEnd/>
            <a:tailEnd/>
          </a:ln>
        </p:spPr>
        <p:txBody>
          <a:bodyPr vert="horz" wrap="square" lIns="0" tIns="0" rIns="540000" bIns="0" numCol="1" anchor="t" anchorCtr="0" compatLnSpc="1">
            <a:prstTxWarp prst="textNoShape">
              <a:avLst/>
            </a:prstTxWarp>
          </a:bodyPr>
          <a:lstStyle/>
          <a:p>
            <a:pPr lvl="0"/>
            <a:r>
              <a:rPr lang="en-US" dirty="0"/>
              <a:t>Click to edit Master title style</a:t>
            </a:r>
          </a:p>
        </p:txBody>
      </p:sp>
      <p:sp>
        <p:nvSpPr>
          <p:cNvPr id="9219" name="Rectangle 3"/>
          <p:cNvSpPr>
            <a:spLocks noGrp="1" noChangeArrowheads="1"/>
          </p:cNvSpPr>
          <p:nvPr>
            <p:ph type="body" idx="1"/>
          </p:nvPr>
        </p:nvSpPr>
        <p:spPr bwMode="auto">
          <a:xfrm>
            <a:off x="269875" y="1641475"/>
            <a:ext cx="9550400" cy="4741862"/>
          </a:xfrm>
          <a:prstGeom prst="rect">
            <a:avLst/>
          </a:prstGeom>
          <a:noFill/>
          <a:ln w="9525">
            <a:noFill/>
            <a:miter lim="800000"/>
            <a:headEnd/>
            <a:tailEnd/>
          </a:ln>
        </p:spPr>
        <p:txBody>
          <a:bodyPr vert="horz" wrap="square" lIns="0" tIns="36000" rIns="0" bIns="3600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Box 14"/>
          <p:cNvSpPr txBox="1"/>
          <p:nvPr userDrawn="1"/>
        </p:nvSpPr>
        <p:spPr bwMode="auto">
          <a:xfrm>
            <a:off x="542600" y="7092950"/>
            <a:ext cx="1349552" cy="178486"/>
          </a:xfrm>
          <a:prstGeom prst="rect">
            <a:avLst/>
          </a:prstGeom>
          <a:noFill/>
        </p:spPr>
        <p:txBody>
          <a:bodyPr wrap="none" lIns="536400" tIns="39600" rIns="0" bIns="0">
            <a:spAutoFit/>
          </a:bodyPr>
          <a:lstStyle/>
          <a:p>
            <a:pPr>
              <a:defRPr/>
            </a:pPr>
            <a:r>
              <a:rPr lang="en-US" sz="900" dirty="0">
                <a:solidFill>
                  <a:srgbClr val="0018A8"/>
                </a:solidFill>
                <a:latin typeface="+mn-lt"/>
                <a:cs typeface="Deutsche Bank Text"/>
              </a:rPr>
              <a:t>Deutsche Bank</a:t>
            </a:r>
          </a:p>
        </p:txBody>
      </p:sp>
      <p:sp>
        <p:nvSpPr>
          <p:cNvPr id="18" name="TextBox 7"/>
          <p:cNvSpPr txBox="1">
            <a:spLocks noChangeArrowheads="1"/>
          </p:cNvSpPr>
          <p:nvPr userDrawn="1"/>
        </p:nvSpPr>
        <p:spPr bwMode="auto">
          <a:xfrm>
            <a:off x="2660000" y="7092950"/>
            <a:ext cx="1601400" cy="546000"/>
          </a:xfrm>
          <a:prstGeom prst="rect">
            <a:avLst/>
          </a:prstGeom>
          <a:noFill/>
          <a:ln w="9525">
            <a:noFill/>
            <a:miter lim="800000"/>
            <a:headEnd/>
            <a:tailEnd/>
          </a:ln>
        </p:spPr>
        <p:txBody>
          <a:bodyPr wrap="none" lIns="0" tIns="36000" rIns="0" bIns="230400">
            <a:spAutoFit/>
          </a:bodyPr>
          <a:lstStyle/>
          <a:p>
            <a:pPr>
              <a:defRPr/>
            </a:pPr>
            <a:r>
              <a:rPr lang="en-US" sz="900" dirty="0">
                <a:solidFill>
                  <a:srgbClr val="000000"/>
                </a:solidFill>
                <a:latin typeface="+mn-lt"/>
                <a:ea typeface="Arial" pitchFamily="-109" charset="0"/>
                <a:cs typeface="Deutsche Bank Text"/>
              </a:rPr>
              <a:t>Technology </a:t>
            </a:r>
            <a:r>
              <a:rPr lang="en-US" sz="900" baseline="0" dirty="0">
                <a:solidFill>
                  <a:srgbClr val="000000"/>
                </a:solidFill>
                <a:latin typeface="+mn-lt"/>
                <a:ea typeface="Arial" pitchFamily="-109" charset="0"/>
                <a:cs typeface="Deutsche Bank Text"/>
              </a:rPr>
              <a:t>Graduate Training</a:t>
            </a:r>
          </a:p>
          <a:p>
            <a:pPr>
              <a:defRPr/>
            </a:pPr>
            <a:r>
              <a:rPr lang="en-US" sz="900" baseline="0" dirty="0">
                <a:solidFill>
                  <a:srgbClr val="000000"/>
                </a:solidFill>
                <a:latin typeface="+mn-lt"/>
                <a:ea typeface="Arial" pitchFamily="-109" charset="0"/>
                <a:cs typeface="Deutsche Bank Text"/>
              </a:rPr>
              <a:t>July 2018</a:t>
            </a:r>
            <a:endParaRPr lang="en-US" sz="900" dirty="0">
              <a:solidFill>
                <a:srgbClr val="000000"/>
              </a:solidFill>
              <a:latin typeface="+mn-lt"/>
              <a:ea typeface="Arial" pitchFamily="-109" charset="0"/>
              <a:cs typeface="Deutsche Bank Text"/>
            </a:endParaRPr>
          </a:p>
        </p:txBody>
      </p:sp>
      <p:sp>
        <p:nvSpPr>
          <p:cNvPr id="21" name="TextBox 12"/>
          <p:cNvSpPr txBox="1"/>
          <p:nvPr userDrawn="1"/>
        </p:nvSpPr>
        <p:spPr bwMode="auto">
          <a:xfrm>
            <a:off x="542600" y="7263139"/>
            <a:ext cx="1697974" cy="371149"/>
          </a:xfrm>
          <a:prstGeom prst="rect">
            <a:avLst/>
          </a:prstGeom>
          <a:noFill/>
        </p:spPr>
        <p:txBody>
          <a:bodyPr wrap="none" lIns="536400" tIns="0" rIns="0" bIns="230400" anchor="b">
            <a:spAutoFit/>
          </a:bodyPr>
          <a:lstStyle/>
          <a:p>
            <a:pPr>
              <a:defRPr/>
            </a:pPr>
            <a:r>
              <a:rPr lang="en-GB" sz="900" dirty="0">
                <a:solidFill>
                  <a:srgbClr val="0092D0"/>
                </a:solidFill>
                <a:latin typeface="+mn-lt"/>
                <a:cs typeface="Deutsche Bank Text"/>
              </a:rPr>
              <a:t>HR Graduate</a:t>
            </a:r>
            <a:r>
              <a:rPr lang="en-GB" sz="900" baseline="0" dirty="0">
                <a:solidFill>
                  <a:srgbClr val="0092D0"/>
                </a:solidFill>
                <a:latin typeface="+mn-lt"/>
                <a:cs typeface="Deutsche Bank Text"/>
              </a:rPr>
              <a:t> Training</a:t>
            </a:r>
            <a:endParaRPr lang="en-GB" sz="900" dirty="0">
              <a:solidFill>
                <a:srgbClr val="0092D0"/>
              </a:solidFill>
              <a:latin typeface="+mn-lt"/>
              <a:cs typeface="Deutsche Bank Text"/>
            </a:endParaRPr>
          </a:p>
        </p:txBody>
      </p:sp>
      <p:sp>
        <p:nvSpPr>
          <p:cNvPr id="2" name="fc" descr="For internal use only"/>
          <p:cNvSpPr txBox="1"/>
          <p:nvPr userDrawn="1"/>
        </p:nvSpPr>
        <p:spPr bwMode="ltGray">
          <a:xfrm>
            <a:off x="0" y="7390447"/>
            <a:ext cx="10077450" cy="232705"/>
          </a:xfrm>
          <a:prstGeom prst="rect">
            <a:avLst/>
          </a:prstGeom>
          <a:noFill/>
          <a:ln w="6350">
            <a:noFill/>
            <a:miter lim="800000"/>
            <a:headEnd/>
            <a:tailEnd/>
          </a:ln>
        </p:spPr>
        <p:txBody>
          <a:bodyPr vert="horz" wrap="square" lIns="100913" tIns="50457" rIns="100913" bIns="50457" rtlCol="0" anchor="t" anchorCtr="0">
            <a:spAutoFit/>
          </a:bodyPr>
          <a:lstStyle/>
          <a:p>
            <a:pPr algn="ctr" eaLnBrk="0" hangingPunct="0"/>
            <a:r>
              <a:rPr lang="en-GB" sz="850" b="0" i="0" u="none" baseline="0" smtClean="0">
                <a:solidFill>
                  <a:srgbClr val="000000"/>
                </a:solidFill>
                <a:latin typeface="arial unicode ms" panose="020B0604020202020204" pitchFamily="34" charset="-128"/>
              </a:rPr>
              <a:t>For internal use only</a:t>
            </a:r>
            <a:endParaRPr lang="en-GB" sz="850" b="0" i="0" u="none" baseline="0" dirty="0" err="1">
              <a:solidFill>
                <a:srgbClr val="000000"/>
              </a:solidFill>
              <a:latin typeface="arial unicode ms" panose="020B0604020202020204" pitchFamily="34" charset="-128"/>
            </a:endParaRPr>
          </a:p>
        </p:txBody>
      </p:sp>
    </p:spTree>
  </p:cSld>
  <p:clrMap bg1="dk2" tx1="lt1" bg2="dk1" tx2="lt2" accent1="accent1" accent2="accent2" accent3="accent3" accent4="accent4" accent5="accent5" accent6="accent6" hlink="hlink" folHlink="folHlink"/>
  <p:sldLayoutIdLst>
    <p:sldLayoutId id="2147485370" r:id="rId1"/>
    <p:sldLayoutId id="2147485371" r:id="rId2"/>
    <p:sldLayoutId id="2147485372" r:id="rId3"/>
    <p:sldLayoutId id="2147485373" r:id="rId4"/>
    <p:sldLayoutId id="2147485374" r:id="rId5"/>
    <p:sldLayoutId id="2147485375" r:id="rId6"/>
    <p:sldLayoutId id="2147485377" r:id="rId7"/>
    <p:sldLayoutId id="2147485378" r:id="rId8"/>
  </p:sldLayoutIdLst>
  <p:transition>
    <p:wipe dir="r"/>
  </p:transition>
  <p:hf hdr="0"/>
  <p:txStyles>
    <p:titleStyle>
      <a:lvl1pPr algn="l" rtl="0" eaLnBrk="0" fontAlgn="base" hangingPunct="0">
        <a:lnSpc>
          <a:spcPct val="90000"/>
        </a:lnSpc>
        <a:spcBef>
          <a:spcPct val="0"/>
        </a:spcBef>
        <a:spcAft>
          <a:spcPct val="0"/>
        </a:spcAft>
        <a:defRPr sz="2600" kern="1200">
          <a:solidFill>
            <a:schemeClr val="tx1"/>
          </a:solidFill>
          <a:latin typeface="+mj-lt"/>
          <a:ea typeface="ＭＳ Ｐゴシック" pitchFamily="34" charset="-128"/>
          <a:cs typeface="Deutsche Bank Display"/>
        </a:defRPr>
      </a:lvl1pPr>
      <a:lvl2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2pPr>
      <a:lvl3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3pPr>
      <a:lvl4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4pPr>
      <a:lvl5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5pPr>
      <a:lvl6pPr marL="504566" algn="l" rtl="0" eaLnBrk="1" fontAlgn="base" hangingPunct="1">
        <a:lnSpc>
          <a:spcPct val="90000"/>
        </a:lnSpc>
        <a:spcBef>
          <a:spcPct val="0"/>
        </a:spcBef>
        <a:spcAft>
          <a:spcPct val="0"/>
        </a:spcAft>
        <a:tabLst>
          <a:tab pos="735825" algn="l"/>
        </a:tabLst>
        <a:defRPr sz="2600" b="1">
          <a:solidFill>
            <a:schemeClr val="tx1"/>
          </a:solidFill>
          <a:latin typeface="Arial" charset="0"/>
        </a:defRPr>
      </a:lvl6pPr>
      <a:lvl7pPr marL="1009132" algn="l" rtl="0" eaLnBrk="1" fontAlgn="base" hangingPunct="1">
        <a:lnSpc>
          <a:spcPct val="90000"/>
        </a:lnSpc>
        <a:spcBef>
          <a:spcPct val="0"/>
        </a:spcBef>
        <a:spcAft>
          <a:spcPct val="0"/>
        </a:spcAft>
        <a:tabLst>
          <a:tab pos="735825" algn="l"/>
        </a:tabLst>
        <a:defRPr sz="2600" b="1">
          <a:solidFill>
            <a:schemeClr val="tx1"/>
          </a:solidFill>
          <a:latin typeface="Arial" charset="0"/>
        </a:defRPr>
      </a:lvl7pPr>
      <a:lvl8pPr marL="1513698" algn="l" rtl="0" eaLnBrk="1" fontAlgn="base" hangingPunct="1">
        <a:lnSpc>
          <a:spcPct val="90000"/>
        </a:lnSpc>
        <a:spcBef>
          <a:spcPct val="0"/>
        </a:spcBef>
        <a:spcAft>
          <a:spcPct val="0"/>
        </a:spcAft>
        <a:tabLst>
          <a:tab pos="735825" algn="l"/>
        </a:tabLst>
        <a:defRPr sz="2600" b="1">
          <a:solidFill>
            <a:schemeClr val="tx1"/>
          </a:solidFill>
          <a:latin typeface="Arial" charset="0"/>
        </a:defRPr>
      </a:lvl8pPr>
      <a:lvl9pPr marL="2018264" algn="l" rtl="0" eaLnBrk="1" fontAlgn="base" hangingPunct="1">
        <a:lnSpc>
          <a:spcPct val="90000"/>
        </a:lnSpc>
        <a:spcBef>
          <a:spcPct val="0"/>
        </a:spcBef>
        <a:spcAft>
          <a:spcPct val="0"/>
        </a:spcAft>
        <a:tabLst>
          <a:tab pos="735825" algn="l"/>
        </a:tabLst>
        <a:defRPr sz="2600" b="1">
          <a:solidFill>
            <a:schemeClr val="tx1"/>
          </a:solidFill>
          <a:latin typeface="Arial" charset="0"/>
        </a:defRPr>
      </a:lvl9pPr>
    </p:titleStyle>
    <p:bodyStyle>
      <a:lvl1pPr algn="l" rtl="0" eaLnBrk="0" fontAlgn="base" hangingPunct="0">
        <a:spcBef>
          <a:spcPts val="300"/>
        </a:spcBef>
        <a:spcAft>
          <a:spcPts val="300"/>
        </a:spcAft>
        <a:defRPr sz="2200" kern="1200">
          <a:solidFill>
            <a:srgbClr val="0092D0"/>
          </a:solidFill>
          <a:latin typeface="+mn-lt"/>
          <a:ea typeface="ＭＳ Ｐゴシック" pitchFamily="-109" charset="-128"/>
          <a:cs typeface="Deutsche Bank Text"/>
        </a:defRPr>
      </a:lvl1pPr>
      <a:lvl2pPr algn="l" rtl="0" eaLnBrk="0" fontAlgn="base" hangingPunct="0">
        <a:spcBef>
          <a:spcPts val="300"/>
        </a:spcBef>
        <a:spcAft>
          <a:spcPts val="300"/>
        </a:spcAft>
        <a:defRPr sz="2200" kern="1200">
          <a:solidFill>
            <a:schemeClr val="tx1"/>
          </a:solidFill>
          <a:latin typeface="+mn-lt"/>
          <a:ea typeface="ＭＳ Ｐゴシック" pitchFamily="-109" charset="-128"/>
          <a:cs typeface="Deutsche Bank Text"/>
        </a:defRPr>
      </a:lvl2pPr>
      <a:lvl3pPr marL="447675" indent="-442913" algn="l" rtl="0" eaLnBrk="0" fontAlgn="base" hangingPunct="0">
        <a:spcBef>
          <a:spcPts val="300"/>
        </a:spcBef>
        <a:spcAft>
          <a:spcPts val="300"/>
        </a:spcAft>
        <a:buFont typeface="Arial" charset="0"/>
        <a:buChar char="—"/>
        <a:defRPr sz="2200" kern="1200">
          <a:solidFill>
            <a:schemeClr val="tx1"/>
          </a:solidFill>
          <a:latin typeface="+mn-lt"/>
          <a:ea typeface="ＭＳ Ｐゴシック" pitchFamily="-109" charset="-128"/>
        </a:defRPr>
      </a:lvl3pPr>
      <a:lvl4pPr marL="895350" indent="-442913" algn="l" rtl="0" eaLnBrk="0" fontAlgn="base" hangingPunct="0">
        <a:spcBef>
          <a:spcPts val="300"/>
        </a:spcBef>
        <a:spcAft>
          <a:spcPts val="300"/>
        </a:spcAft>
        <a:buFont typeface="Arial" charset="0"/>
        <a:buChar char="—"/>
        <a:defRPr sz="2000" kern="1200">
          <a:solidFill>
            <a:schemeClr val="tx1"/>
          </a:solidFill>
          <a:latin typeface="+mn-lt"/>
          <a:ea typeface="ＭＳ Ｐゴシック" pitchFamily="-109" charset="-128"/>
        </a:defRPr>
      </a:lvl4pPr>
      <a:lvl5pPr marL="1343025" indent="-447675" algn="l" rtl="0" eaLnBrk="0" fontAlgn="base" hangingPunct="0">
        <a:spcBef>
          <a:spcPts val="300"/>
        </a:spcBef>
        <a:spcAft>
          <a:spcPts val="300"/>
        </a:spcAft>
        <a:buFont typeface="Arial" charset="0"/>
        <a:buChar char="—"/>
        <a:defRPr sz="2000" kern="1200">
          <a:solidFill>
            <a:schemeClr val="tx1"/>
          </a:solidFill>
          <a:latin typeface="+mn-lt"/>
          <a:ea typeface="ＭＳ Ｐゴシック" pitchFamily="-109" charset="-128"/>
        </a:defRPr>
      </a:lvl5pPr>
      <a:lvl6pPr marL="1301711" indent="-196220" algn="l" rtl="0" eaLnBrk="1" fontAlgn="base" hangingPunct="1">
        <a:spcBef>
          <a:spcPct val="10000"/>
        </a:spcBef>
        <a:spcAft>
          <a:spcPct val="10000"/>
        </a:spcAft>
        <a:buClr>
          <a:schemeClr val="tx2"/>
        </a:buClr>
        <a:buFont typeface="Arial" charset="0"/>
        <a:buChar char="-"/>
        <a:defRPr sz="1500">
          <a:solidFill>
            <a:schemeClr val="tx1"/>
          </a:solidFill>
          <a:latin typeface="+mn-lt"/>
        </a:defRPr>
      </a:lvl6pPr>
      <a:lvl7pPr marL="1806276" indent="-196220" algn="l" rtl="0" eaLnBrk="1" fontAlgn="base" hangingPunct="1">
        <a:spcBef>
          <a:spcPct val="10000"/>
        </a:spcBef>
        <a:spcAft>
          <a:spcPct val="10000"/>
        </a:spcAft>
        <a:buClr>
          <a:schemeClr val="tx2"/>
        </a:buClr>
        <a:buFont typeface="Arial" charset="0"/>
        <a:buChar char="-"/>
        <a:defRPr sz="1500">
          <a:solidFill>
            <a:schemeClr val="tx1"/>
          </a:solidFill>
          <a:latin typeface="+mn-lt"/>
        </a:defRPr>
      </a:lvl7pPr>
      <a:lvl8pPr marL="2310842" indent="-196220" algn="l" rtl="0" eaLnBrk="1" fontAlgn="base" hangingPunct="1">
        <a:spcBef>
          <a:spcPct val="10000"/>
        </a:spcBef>
        <a:spcAft>
          <a:spcPct val="10000"/>
        </a:spcAft>
        <a:buClr>
          <a:schemeClr val="tx2"/>
        </a:buClr>
        <a:buFont typeface="Arial" charset="0"/>
        <a:buChar char="-"/>
        <a:defRPr sz="1500">
          <a:solidFill>
            <a:schemeClr val="tx1"/>
          </a:solidFill>
          <a:latin typeface="+mn-lt"/>
        </a:defRPr>
      </a:lvl8pPr>
      <a:lvl9pPr marL="2815408" indent="-196220" algn="l" rtl="0" eaLnBrk="1" fontAlgn="base" hangingPunct="1">
        <a:spcBef>
          <a:spcPct val="10000"/>
        </a:spcBef>
        <a:spcAft>
          <a:spcPct val="10000"/>
        </a:spcAft>
        <a:buClr>
          <a:schemeClr val="tx2"/>
        </a:buClr>
        <a:buFont typeface="Arial" charset="0"/>
        <a:buChar char="-"/>
        <a:defRPr sz="1500">
          <a:solidFill>
            <a:schemeClr val="tx1"/>
          </a:solidFill>
          <a:latin typeface="+mn-lt"/>
        </a:defRPr>
      </a:lvl9pPr>
    </p:bodyStyle>
    <p:otherStyle>
      <a:defPPr>
        <a:defRPr lang="en-US"/>
      </a:defPPr>
      <a:lvl1pPr marL="0" algn="l" defTabSz="1009132" rtl="0" eaLnBrk="1" latinLnBrk="0" hangingPunct="1">
        <a:defRPr sz="2000" kern="1200">
          <a:solidFill>
            <a:schemeClr val="tx1"/>
          </a:solidFill>
          <a:latin typeface="+mn-lt"/>
          <a:ea typeface="+mn-ea"/>
          <a:cs typeface="+mn-cs"/>
        </a:defRPr>
      </a:lvl1pPr>
      <a:lvl2pPr marL="504566" algn="l" defTabSz="1009132" rtl="0" eaLnBrk="1" latinLnBrk="0" hangingPunct="1">
        <a:defRPr sz="2000" kern="1200">
          <a:solidFill>
            <a:schemeClr val="tx1"/>
          </a:solidFill>
          <a:latin typeface="+mn-lt"/>
          <a:ea typeface="+mn-ea"/>
          <a:cs typeface="+mn-cs"/>
        </a:defRPr>
      </a:lvl2pPr>
      <a:lvl3pPr marL="1009132" algn="l" defTabSz="1009132" rtl="0" eaLnBrk="1" latinLnBrk="0" hangingPunct="1">
        <a:defRPr sz="2000" kern="1200">
          <a:solidFill>
            <a:schemeClr val="tx1"/>
          </a:solidFill>
          <a:latin typeface="+mn-lt"/>
          <a:ea typeface="+mn-ea"/>
          <a:cs typeface="+mn-cs"/>
        </a:defRPr>
      </a:lvl3pPr>
      <a:lvl4pPr marL="1513698" algn="l" defTabSz="1009132" rtl="0" eaLnBrk="1" latinLnBrk="0" hangingPunct="1">
        <a:defRPr sz="2000" kern="1200">
          <a:solidFill>
            <a:schemeClr val="tx1"/>
          </a:solidFill>
          <a:latin typeface="+mn-lt"/>
          <a:ea typeface="+mn-ea"/>
          <a:cs typeface="+mn-cs"/>
        </a:defRPr>
      </a:lvl4pPr>
      <a:lvl5pPr marL="2018264" algn="l" defTabSz="1009132" rtl="0" eaLnBrk="1" latinLnBrk="0" hangingPunct="1">
        <a:defRPr sz="2000" kern="1200">
          <a:solidFill>
            <a:schemeClr val="tx1"/>
          </a:solidFill>
          <a:latin typeface="+mn-lt"/>
          <a:ea typeface="+mn-ea"/>
          <a:cs typeface="+mn-cs"/>
        </a:defRPr>
      </a:lvl5pPr>
      <a:lvl6pPr marL="2522830" algn="l" defTabSz="1009132" rtl="0" eaLnBrk="1" latinLnBrk="0" hangingPunct="1">
        <a:defRPr sz="2000" kern="1200">
          <a:solidFill>
            <a:schemeClr val="tx1"/>
          </a:solidFill>
          <a:latin typeface="+mn-lt"/>
          <a:ea typeface="+mn-ea"/>
          <a:cs typeface="+mn-cs"/>
        </a:defRPr>
      </a:lvl6pPr>
      <a:lvl7pPr marL="3027396" algn="l" defTabSz="1009132" rtl="0" eaLnBrk="1" latinLnBrk="0" hangingPunct="1">
        <a:defRPr sz="2000" kern="1200">
          <a:solidFill>
            <a:schemeClr val="tx1"/>
          </a:solidFill>
          <a:latin typeface="+mn-lt"/>
          <a:ea typeface="+mn-ea"/>
          <a:cs typeface="+mn-cs"/>
        </a:defRPr>
      </a:lvl7pPr>
      <a:lvl8pPr marL="3531961" algn="l" defTabSz="1009132" rtl="0" eaLnBrk="1" latinLnBrk="0" hangingPunct="1">
        <a:defRPr sz="2000" kern="1200">
          <a:solidFill>
            <a:schemeClr val="tx1"/>
          </a:solidFill>
          <a:latin typeface="+mn-lt"/>
          <a:ea typeface="+mn-ea"/>
          <a:cs typeface="+mn-cs"/>
        </a:defRPr>
      </a:lvl8pPr>
      <a:lvl9pPr marL="4036527" algn="l" defTabSz="1009132"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diagramColors" Target="../diagrams/colors5.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diagramQuickStyle" Target="../diagrams/quickStyle5.xml"/><Relationship Id="rId2" Type="http://schemas.openxmlformats.org/officeDocument/2006/relationships/notesSlide" Target="../notesSlides/notesSlide1.xml"/><Relationship Id="rId16" Type="http://schemas.openxmlformats.org/officeDocument/2006/relationships/diagramColors" Target="../diagrams/colors3.xml"/><Relationship Id="rId20" Type="http://schemas.openxmlformats.org/officeDocument/2006/relationships/diagramQuickStyle" Target="../diagrams/quickStyle4.xml"/><Relationship Id="rId29" Type="http://schemas.openxmlformats.org/officeDocument/2006/relationships/diagramLayout" Target="../diagrams/layout6.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diagramLayout" Target="../diagrams/layout5.xml"/><Relationship Id="rId32" Type="http://schemas.microsoft.com/office/2007/relationships/diagramDrawing" Target="../diagrams/drawing6.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diagramData" Target="../diagrams/data5.xml"/><Relationship Id="rId28" Type="http://schemas.openxmlformats.org/officeDocument/2006/relationships/diagramData" Target="../diagrams/data6.xml"/><Relationship Id="rId10" Type="http://schemas.openxmlformats.org/officeDocument/2006/relationships/diagramQuickStyle" Target="../diagrams/quickStyle2.xml"/><Relationship Id="rId19" Type="http://schemas.openxmlformats.org/officeDocument/2006/relationships/diagramLayout" Target="../diagrams/layout4.xml"/><Relationship Id="rId31" Type="http://schemas.openxmlformats.org/officeDocument/2006/relationships/diagramColors" Target="../diagrams/colors6.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microsoft.com/office/2007/relationships/diagramDrawing" Target="../diagrams/drawing5.xml"/><Relationship Id="rId30" Type="http://schemas.openxmlformats.org/officeDocument/2006/relationships/diagramQuickStyle" Target="../diagrams/quickStyle6.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jpe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GB" dirty="0" smtClean="0"/>
              <a:t>Group C1.-1: The Tick</a:t>
            </a:r>
            <a:endParaRPr lang="en-GB" dirty="0"/>
          </a:p>
        </p:txBody>
      </p:sp>
      <p:sp>
        <p:nvSpPr>
          <p:cNvPr id="3" name="Subtitle 2"/>
          <p:cNvSpPr>
            <a:spLocks noGrp="1"/>
          </p:cNvSpPr>
          <p:nvPr>
            <p:ph type="subTitle" sz="quarter" idx="1"/>
          </p:nvPr>
        </p:nvSpPr>
        <p:spPr/>
        <p:txBody>
          <a:bodyPr/>
          <a:lstStyle/>
          <a:p>
            <a:r>
              <a:rPr lang="en-GB" dirty="0"/>
              <a:t>Investment Services App</a:t>
            </a:r>
          </a:p>
        </p:txBody>
      </p:sp>
      <p:pic>
        <p:nvPicPr>
          <p:cNvPr id="2050" name="Picture 2" descr="Image result for the tick"/>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0" r="98428"/>
                    </a14:imgEffect>
                    <a14:imgEffect>
                      <a14:artisticTexturizer/>
                    </a14:imgEffect>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1746250" y="1072298"/>
            <a:ext cx="302895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16523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210502" y="1079500"/>
            <a:ext cx="9656445" cy="5808980"/>
          </a:xfrm>
          <a:prstGeom prst="rect">
            <a:avLst/>
          </a:prstGeom>
          <a:solidFill>
            <a:srgbClr val="FFFFFF"/>
          </a:solidFill>
          <a:ln w="6350">
            <a:solidFill>
              <a:srgbClr val="0018A8"/>
            </a:solidFill>
            <a:prstDash val="dash"/>
            <a:miter lim="800000"/>
            <a:headEnd/>
            <a:tailEnd/>
          </a:ln>
        </p:spPr>
        <p:txBody>
          <a:bodyPr lIns="100913" tIns="50457" rIns="100913" bIns="50457" rtlCol="0" anchor="ctr">
            <a:noAutofit/>
          </a:bodyPr>
          <a:lstStyle/>
          <a:p>
            <a:pPr algn="ctr" defTabSz="963613" eaLnBrk="0" hangingPunct="0">
              <a:tabLst>
                <a:tab pos="1257300" algn="l"/>
              </a:tabLst>
            </a:pPr>
            <a:endParaRPr lang="en-GB" dirty="0" err="1" smtClean="0">
              <a:solidFill>
                <a:srgbClr val="FFFFFF"/>
              </a:solidFill>
              <a:latin typeface="+mn-lt"/>
            </a:endParaRPr>
          </a:p>
        </p:txBody>
      </p:sp>
      <p:sp>
        <p:nvSpPr>
          <p:cNvPr id="11" name="Title 10"/>
          <p:cNvSpPr>
            <a:spLocks noGrp="1"/>
          </p:cNvSpPr>
          <p:nvPr>
            <p:ph type="title"/>
          </p:nvPr>
        </p:nvSpPr>
        <p:spPr/>
        <p:txBody>
          <a:bodyPr/>
          <a:lstStyle/>
          <a:p>
            <a:r>
              <a:rPr lang="en-US" dirty="0" smtClean="0"/>
              <a:t>Data model: </a:t>
            </a:r>
            <a:r>
              <a:rPr lang="en-US" b="1" dirty="0" smtClean="0"/>
              <a:t>Snippet</a:t>
            </a:r>
            <a:endParaRPr lang="en-US" b="1" dirty="0"/>
          </a:p>
        </p:txBody>
      </p:sp>
      <p:sp>
        <p:nvSpPr>
          <p:cNvPr id="4" name="Slide Number Placeholder 3"/>
          <p:cNvSpPr>
            <a:spLocks noGrp="1"/>
          </p:cNvSpPr>
          <p:nvPr>
            <p:ph type="sldNum" sz="quarter" idx="4"/>
          </p:nvPr>
        </p:nvSpPr>
        <p:spPr/>
        <p:txBody>
          <a:bodyPr/>
          <a:lstStyle/>
          <a:p>
            <a:pPr>
              <a:defRPr/>
            </a:pPr>
            <a:fld id="{9934078A-A4B1-1740-A467-EBA327F024F1}" type="slidenum">
              <a:rPr lang="en-US" smtClean="0"/>
              <a:t>9</a:t>
            </a:fld>
            <a:endParaRPr lang="en-US" dirty="0"/>
          </a:p>
        </p:txBody>
      </p:sp>
      <p:graphicFrame>
        <p:nvGraphicFramePr>
          <p:cNvPr id="10" name="Table 9"/>
          <p:cNvGraphicFramePr>
            <a:graphicFrameLocks noGrp="1"/>
          </p:cNvGraphicFramePr>
          <p:nvPr>
            <p:extLst/>
          </p:nvPr>
        </p:nvGraphicFramePr>
        <p:xfrm>
          <a:off x="3077527" y="1186550"/>
          <a:ext cx="3922396" cy="2778760"/>
        </p:xfrm>
        <a:graphic>
          <a:graphicData uri="http://schemas.openxmlformats.org/drawingml/2006/table">
            <a:tbl>
              <a:tblPr firstRow="1" bandRow="1">
                <a:tableStyleId>{69012ECD-51FC-41F1-AA8D-1B2483CD663E}</a:tableStyleId>
              </a:tblPr>
              <a:tblGrid>
                <a:gridCol w="3922396">
                  <a:extLst>
                    <a:ext uri="{9D8B030D-6E8A-4147-A177-3AD203B41FA5}">
                      <a16:colId xmlns:a16="http://schemas.microsoft.com/office/drawing/2014/main" val="388700830"/>
                    </a:ext>
                  </a:extLst>
                </a:gridCol>
              </a:tblGrid>
              <a:tr h="370840">
                <a:tc>
                  <a:txBody>
                    <a:bodyPr/>
                    <a:lstStyle/>
                    <a:p>
                      <a:r>
                        <a:rPr lang="en-GB" dirty="0" smtClean="0"/>
                        <a:t>deal</a:t>
                      </a:r>
                      <a:endParaRPr lang="en-GB" dirty="0"/>
                    </a:p>
                  </a:txBody>
                  <a:tcPr/>
                </a:tc>
                <a:extLst>
                  <a:ext uri="{0D108BD9-81ED-4DB2-BD59-A6C34878D82A}">
                    <a16:rowId xmlns:a16="http://schemas.microsoft.com/office/drawing/2014/main" val="2314686706"/>
                  </a:ext>
                </a:extLst>
              </a:tr>
              <a:tr h="370840">
                <a:tc>
                  <a:txBody>
                    <a:bodyPr/>
                    <a:lstStyle/>
                    <a:p>
                      <a:r>
                        <a:rPr lang="en-GB" sz="1800" dirty="0" err="1" smtClean="0"/>
                        <a:t>Deal_id</a:t>
                      </a:r>
                      <a:r>
                        <a:rPr lang="en-GB" sz="1800" dirty="0" smtClean="0"/>
                        <a:t> (PK)</a:t>
                      </a:r>
                    </a:p>
                    <a:p>
                      <a:r>
                        <a:rPr lang="en-GB" sz="1800" dirty="0" err="1" smtClean="0"/>
                        <a:t>Deal_time</a:t>
                      </a:r>
                      <a:endParaRPr lang="en-GB" sz="1800" dirty="0" smtClean="0"/>
                    </a:p>
                    <a:p>
                      <a:r>
                        <a:rPr lang="en-GB" sz="1800" dirty="0" err="1" smtClean="0"/>
                        <a:t>Deal_counterparty_id</a:t>
                      </a:r>
                      <a:r>
                        <a:rPr lang="en-GB" sz="1800" dirty="0" smtClean="0"/>
                        <a:t> (FK)</a:t>
                      </a:r>
                    </a:p>
                    <a:p>
                      <a:r>
                        <a:rPr lang="en-GB" sz="1800" dirty="0" err="1" smtClean="0"/>
                        <a:t>Deal_instrument_id</a:t>
                      </a:r>
                      <a:r>
                        <a:rPr lang="en-GB" sz="1800" dirty="0" smtClean="0"/>
                        <a:t> (FK)</a:t>
                      </a:r>
                    </a:p>
                    <a:p>
                      <a:r>
                        <a:rPr lang="en-GB" sz="1800" dirty="0" err="1" smtClean="0"/>
                        <a:t>Deal_type</a:t>
                      </a:r>
                      <a:endParaRPr lang="en-GB" sz="1800" dirty="0" smtClean="0"/>
                    </a:p>
                    <a:p>
                      <a:r>
                        <a:rPr lang="en-GB" sz="1800" dirty="0" err="1" smtClean="0"/>
                        <a:t>Deal_amount</a:t>
                      </a:r>
                      <a:endParaRPr lang="en-GB" sz="1800" dirty="0" smtClean="0"/>
                    </a:p>
                    <a:p>
                      <a:r>
                        <a:rPr lang="en-GB" sz="1800" dirty="0" err="1" smtClean="0"/>
                        <a:t>Deal_quantity</a:t>
                      </a:r>
                      <a:endParaRPr lang="en-GB" sz="1800" dirty="0" smtClean="0"/>
                    </a:p>
                  </a:txBody>
                  <a:tcPr/>
                </a:tc>
                <a:extLst>
                  <a:ext uri="{0D108BD9-81ED-4DB2-BD59-A6C34878D82A}">
                    <a16:rowId xmlns:a16="http://schemas.microsoft.com/office/drawing/2014/main" val="1185641240"/>
                  </a:ext>
                </a:extLst>
              </a:tr>
              <a:tr h="370840">
                <a:tc>
                  <a:txBody>
                    <a:bodyPr/>
                    <a:lstStyle/>
                    <a:p>
                      <a:r>
                        <a:rPr lang="en-GB" sz="1800" dirty="0" smtClean="0"/>
                        <a:t>Overview()</a:t>
                      </a:r>
                      <a:endParaRPr lang="en-GB" sz="1800" dirty="0"/>
                    </a:p>
                  </a:txBody>
                  <a:tcPr/>
                </a:tc>
                <a:extLst>
                  <a:ext uri="{0D108BD9-81ED-4DB2-BD59-A6C34878D82A}">
                    <a16:rowId xmlns:a16="http://schemas.microsoft.com/office/drawing/2014/main" val="1477935556"/>
                  </a:ext>
                </a:extLst>
              </a:tr>
            </a:tbl>
          </a:graphicData>
        </a:graphic>
      </p:graphicFrame>
      <p:cxnSp>
        <p:nvCxnSpPr>
          <p:cNvPr id="7" name="Straight Connector 6"/>
          <p:cNvCxnSpPr>
            <a:endCxn id="5" idx="0"/>
          </p:cNvCxnSpPr>
          <p:nvPr/>
        </p:nvCxnSpPr>
        <p:spPr bwMode="auto">
          <a:xfrm flipH="1">
            <a:off x="2294573" y="3990710"/>
            <a:ext cx="2437448" cy="858890"/>
          </a:xfrm>
          <a:prstGeom prst="line">
            <a:avLst/>
          </a:prstGeom>
          <a:noFill/>
          <a:ln w="12700">
            <a:solidFill>
              <a:schemeClr val="tx1"/>
            </a:solidFill>
            <a:round/>
            <a:headEnd/>
            <a:tailEnd/>
          </a:ln>
        </p:spPr>
      </p:cxnSp>
      <p:cxnSp>
        <p:nvCxnSpPr>
          <p:cNvPr id="14" name="Straight Connector 13"/>
          <p:cNvCxnSpPr/>
          <p:nvPr/>
        </p:nvCxnSpPr>
        <p:spPr bwMode="auto">
          <a:xfrm>
            <a:off x="5394960" y="3990710"/>
            <a:ext cx="2423160" cy="858890"/>
          </a:xfrm>
          <a:prstGeom prst="line">
            <a:avLst/>
          </a:prstGeom>
          <a:noFill/>
          <a:ln w="12700">
            <a:solidFill>
              <a:schemeClr val="tx1"/>
            </a:solidFill>
            <a:round/>
            <a:headEnd/>
            <a:tailEnd/>
          </a:ln>
        </p:spPr>
      </p:cxnSp>
      <p:graphicFrame>
        <p:nvGraphicFramePr>
          <p:cNvPr id="5" name="Table 4"/>
          <p:cNvGraphicFramePr>
            <a:graphicFrameLocks noGrp="1"/>
          </p:cNvGraphicFramePr>
          <p:nvPr>
            <p:extLst>
              <p:ext uri="{D42A27DB-BD31-4B8C-83A1-F6EECF244321}">
                <p14:modId xmlns:p14="http://schemas.microsoft.com/office/powerpoint/2010/main" val="445227059"/>
              </p:ext>
            </p:extLst>
          </p:nvPr>
        </p:nvGraphicFramePr>
        <p:xfrm>
          <a:off x="333375" y="4849600"/>
          <a:ext cx="3922396" cy="1955800"/>
        </p:xfrm>
        <a:graphic>
          <a:graphicData uri="http://schemas.openxmlformats.org/drawingml/2006/table">
            <a:tbl>
              <a:tblPr firstRow="1" bandRow="1">
                <a:tableStyleId>{69012ECD-51FC-41F1-AA8D-1B2483CD663E}</a:tableStyleId>
              </a:tblPr>
              <a:tblGrid>
                <a:gridCol w="3922396">
                  <a:extLst>
                    <a:ext uri="{9D8B030D-6E8A-4147-A177-3AD203B41FA5}">
                      <a16:colId xmlns:a16="http://schemas.microsoft.com/office/drawing/2014/main" val="388700830"/>
                    </a:ext>
                  </a:extLst>
                </a:gridCol>
              </a:tblGrid>
              <a:tr h="370840">
                <a:tc>
                  <a:txBody>
                    <a:bodyPr/>
                    <a:lstStyle/>
                    <a:p>
                      <a:r>
                        <a:rPr lang="en-GB" dirty="0" smtClean="0"/>
                        <a:t>counterparty</a:t>
                      </a:r>
                      <a:endParaRPr lang="en-GB" dirty="0"/>
                    </a:p>
                  </a:txBody>
                  <a:tcPr/>
                </a:tc>
                <a:extLst>
                  <a:ext uri="{0D108BD9-81ED-4DB2-BD59-A6C34878D82A}">
                    <a16:rowId xmlns:a16="http://schemas.microsoft.com/office/drawing/2014/main" val="2314686706"/>
                  </a:ext>
                </a:extLst>
              </a:tr>
              <a:tr h="370840">
                <a:tc>
                  <a:txBody>
                    <a:bodyPr/>
                    <a:lstStyle/>
                    <a:p>
                      <a:r>
                        <a:rPr lang="en-GB" sz="1800" dirty="0" err="1" smtClean="0"/>
                        <a:t>Counterparty_id</a:t>
                      </a:r>
                      <a:r>
                        <a:rPr lang="en-GB" sz="1800" dirty="0" smtClean="0"/>
                        <a:t> (PK)</a:t>
                      </a:r>
                    </a:p>
                    <a:p>
                      <a:r>
                        <a:rPr lang="en-GB" sz="1800" dirty="0" err="1" smtClean="0"/>
                        <a:t>Counterparty_name</a:t>
                      </a:r>
                      <a:endParaRPr lang="en-GB" sz="1800" dirty="0" smtClean="0"/>
                    </a:p>
                    <a:p>
                      <a:pPr marL="0" marR="0" lvl="0" indent="0" algn="l" defTabSz="1009132" rtl="0" eaLnBrk="1" fontAlgn="auto" latinLnBrk="0" hangingPunct="1">
                        <a:lnSpc>
                          <a:spcPct val="100000"/>
                        </a:lnSpc>
                        <a:spcBef>
                          <a:spcPts val="0"/>
                        </a:spcBef>
                        <a:spcAft>
                          <a:spcPts val="0"/>
                        </a:spcAft>
                        <a:buClrTx/>
                        <a:buSzTx/>
                        <a:buFontTx/>
                        <a:buNone/>
                        <a:tabLst/>
                        <a:defRPr/>
                      </a:pPr>
                      <a:r>
                        <a:rPr lang="en-GB" sz="1800" dirty="0" err="1" smtClean="0"/>
                        <a:t>Counterparty_status</a:t>
                      </a:r>
                      <a:endParaRPr lang="en-GB" sz="1800" dirty="0" smtClean="0"/>
                    </a:p>
                    <a:p>
                      <a:pPr marL="0" marR="0" lvl="0" indent="0" algn="l" defTabSz="1009132" rtl="0" eaLnBrk="1" fontAlgn="auto" latinLnBrk="0" hangingPunct="1">
                        <a:lnSpc>
                          <a:spcPct val="100000"/>
                        </a:lnSpc>
                        <a:spcBef>
                          <a:spcPts val="0"/>
                        </a:spcBef>
                        <a:spcAft>
                          <a:spcPts val="0"/>
                        </a:spcAft>
                        <a:buClrTx/>
                        <a:buSzTx/>
                        <a:buFontTx/>
                        <a:buNone/>
                        <a:tabLst/>
                        <a:defRPr/>
                      </a:pPr>
                      <a:r>
                        <a:rPr lang="en-GB" sz="1800" dirty="0" err="1" smtClean="0"/>
                        <a:t>Counterparty_date_registered</a:t>
                      </a:r>
                      <a:endParaRPr lang="en-GB" sz="1800" dirty="0" smtClean="0"/>
                    </a:p>
                  </a:txBody>
                  <a:tcPr/>
                </a:tc>
                <a:extLst>
                  <a:ext uri="{0D108BD9-81ED-4DB2-BD59-A6C34878D82A}">
                    <a16:rowId xmlns:a16="http://schemas.microsoft.com/office/drawing/2014/main" val="1185641240"/>
                  </a:ext>
                </a:extLst>
              </a:tr>
              <a:tr h="370840">
                <a:tc>
                  <a:txBody>
                    <a:bodyPr/>
                    <a:lstStyle/>
                    <a:p>
                      <a:r>
                        <a:rPr lang="en-GB" sz="1800" dirty="0" err="1" smtClean="0"/>
                        <a:t>getCorrelationCounterparty</a:t>
                      </a:r>
                      <a:r>
                        <a:rPr lang="en-GB" sz="1800" dirty="0" smtClean="0"/>
                        <a:t>()</a:t>
                      </a:r>
                      <a:endParaRPr lang="en-GB" sz="1800" dirty="0"/>
                    </a:p>
                  </a:txBody>
                  <a:tcPr/>
                </a:tc>
                <a:extLst>
                  <a:ext uri="{0D108BD9-81ED-4DB2-BD59-A6C34878D82A}">
                    <a16:rowId xmlns:a16="http://schemas.microsoft.com/office/drawing/2014/main" val="1477935556"/>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138100446"/>
              </p:ext>
            </p:extLst>
          </p:nvPr>
        </p:nvGraphicFramePr>
        <p:xfrm>
          <a:off x="5833110" y="4849600"/>
          <a:ext cx="3922396" cy="1407160"/>
        </p:xfrm>
        <a:graphic>
          <a:graphicData uri="http://schemas.openxmlformats.org/drawingml/2006/table">
            <a:tbl>
              <a:tblPr firstRow="1" bandRow="1">
                <a:tableStyleId>{69012ECD-51FC-41F1-AA8D-1B2483CD663E}</a:tableStyleId>
              </a:tblPr>
              <a:tblGrid>
                <a:gridCol w="3922396">
                  <a:extLst>
                    <a:ext uri="{9D8B030D-6E8A-4147-A177-3AD203B41FA5}">
                      <a16:colId xmlns:a16="http://schemas.microsoft.com/office/drawing/2014/main" val="388700830"/>
                    </a:ext>
                  </a:extLst>
                </a:gridCol>
              </a:tblGrid>
              <a:tr h="370840">
                <a:tc>
                  <a:txBody>
                    <a:bodyPr/>
                    <a:lstStyle/>
                    <a:p>
                      <a:r>
                        <a:rPr lang="en-GB" dirty="0" smtClean="0"/>
                        <a:t>instrument</a:t>
                      </a:r>
                      <a:endParaRPr lang="en-GB" dirty="0"/>
                    </a:p>
                  </a:txBody>
                  <a:tcPr/>
                </a:tc>
                <a:extLst>
                  <a:ext uri="{0D108BD9-81ED-4DB2-BD59-A6C34878D82A}">
                    <a16:rowId xmlns:a16="http://schemas.microsoft.com/office/drawing/2014/main" val="2314686706"/>
                  </a:ext>
                </a:extLst>
              </a:tr>
              <a:tr h="370840">
                <a:tc>
                  <a:txBody>
                    <a:bodyPr/>
                    <a:lstStyle/>
                    <a:p>
                      <a:r>
                        <a:rPr lang="en-GB" sz="1800" dirty="0" err="1" smtClean="0"/>
                        <a:t>Instrument_id</a:t>
                      </a:r>
                      <a:r>
                        <a:rPr lang="en-GB" sz="1800" dirty="0" smtClean="0"/>
                        <a:t> (PK)</a:t>
                      </a:r>
                    </a:p>
                    <a:p>
                      <a:r>
                        <a:rPr lang="en-GB" sz="1800" dirty="0" err="1" smtClean="0"/>
                        <a:t>Instrument_name</a:t>
                      </a:r>
                      <a:endParaRPr lang="en-GB" sz="1800" dirty="0"/>
                    </a:p>
                  </a:txBody>
                  <a:tcPr/>
                </a:tc>
                <a:extLst>
                  <a:ext uri="{0D108BD9-81ED-4DB2-BD59-A6C34878D82A}">
                    <a16:rowId xmlns:a16="http://schemas.microsoft.com/office/drawing/2014/main" val="1185641240"/>
                  </a:ext>
                </a:extLst>
              </a:tr>
              <a:tr h="370840">
                <a:tc>
                  <a:txBody>
                    <a:bodyPr/>
                    <a:lstStyle/>
                    <a:p>
                      <a:pPr marL="0" marR="0" lvl="0" indent="0" algn="l" defTabSz="1009132" rtl="0" eaLnBrk="1" fontAlgn="auto" latinLnBrk="0" hangingPunct="1">
                        <a:lnSpc>
                          <a:spcPct val="100000"/>
                        </a:lnSpc>
                        <a:spcBef>
                          <a:spcPts val="0"/>
                        </a:spcBef>
                        <a:spcAft>
                          <a:spcPts val="0"/>
                        </a:spcAft>
                        <a:buClrTx/>
                        <a:buSzTx/>
                        <a:buFontTx/>
                        <a:buNone/>
                        <a:tabLst/>
                        <a:defRPr/>
                      </a:pPr>
                      <a:r>
                        <a:rPr lang="en-GB" sz="1800" dirty="0" err="1" smtClean="0"/>
                        <a:t>getCorrelationInstrument</a:t>
                      </a:r>
                      <a:r>
                        <a:rPr lang="en-GB" sz="1800" dirty="0" smtClean="0"/>
                        <a:t>()</a:t>
                      </a:r>
                    </a:p>
                  </a:txBody>
                  <a:tcPr/>
                </a:tc>
                <a:extLst>
                  <a:ext uri="{0D108BD9-81ED-4DB2-BD59-A6C34878D82A}">
                    <a16:rowId xmlns:a16="http://schemas.microsoft.com/office/drawing/2014/main" val="1477935556"/>
                  </a:ext>
                </a:extLst>
              </a:tr>
            </a:tbl>
          </a:graphicData>
        </a:graphic>
      </p:graphicFrame>
      <p:sp>
        <p:nvSpPr>
          <p:cNvPr id="16" name="TextBox 15"/>
          <p:cNvSpPr txBox="1"/>
          <p:nvPr/>
        </p:nvSpPr>
        <p:spPr bwMode="ltGray">
          <a:xfrm>
            <a:off x="2130743" y="4523025"/>
            <a:ext cx="350520" cy="378898"/>
          </a:xfrm>
          <a:prstGeom prst="rect">
            <a:avLst/>
          </a:prstGeom>
          <a:noFill/>
          <a:ln w="6350">
            <a:noFill/>
            <a:miter lim="800000"/>
            <a:headEnd/>
            <a:tailEnd/>
          </a:ln>
        </p:spPr>
        <p:txBody>
          <a:bodyPr wrap="square" lIns="100913" tIns="50457" rIns="100913" bIns="50457" rtlCol="0" anchor="t" anchorCtr="0">
            <a:spAutoFit/>
          </a:bodyPr>
          <a:lstStyle/>
          <a:p>
            <a:pPr eaLnBrk="0" hangingPunct="0"/>
            <a:r>
              <a:rPr lang="en-GB" sz="1800" dirty="0" smtClean="0">
                <a:latin typeface="+mn-lt"/>
              </a:rPr>
              <a:t>1</a:t>
            </a:r>
          </a:p>
        </p:txBody>
      </p:sp>
      <p:sp>
        <p:nvSpPr>
          <p:cNvPr id="17" name="TextBox 16"/>
          <p:cNvSpPr txBox="1"/>
          <p:nvPr/>
        </p:nvSpPr>
        <p:spPr bwMode="ltGray">
          <a:xfrm>
            <a:off x="3450907" y="3913826"/>
            <a:ext cx="1019176" cy="378898"/>
          </a:xfrm>
          <a:prstGeom prst="rect">
            <a:avLst/>
          </a:prstGeom>
          <a:noFill/>
          <a:ln w="6350">
            <a:noFill/>
            <a:miter lim="800000"/>
            <a:headEnd/>
            <a:tailEnd/>
          </a:ln>
        </p:spPr>
        <p:txBody>
          <a:bodyPr wrap="square" lIns="100913" tIns="50457" rIns="100913" bIns="50457" rtlCol="0" anchor="t" anchorCtr="0">
            <a:spAutoFit/>
          </a:bodyPr>
          <a:lstStyle/>
          <a:p>
            <a:pPr eaLnBrk="0" hangingPunct="0"/>
            <a:r>
              <a:rPr lang="en-GB" sz="1800" dirty="0" smtClean="0">
                <a:latin typeface="+mn-lt"/>
              </a:rPr>
              <a:t>0,…,*</a:t>
            </a:r>
          </a:p>
        </p:txBody>
      </p:sp>
      <p:sp>
        <p:nvSpPr>
          <p:cNvPr id="18" name="TextBox 17"/>
          <p:cNvSpPr txBox="1"/>
          <p:nvPr/>
        </p:nvSpPr>
        <p:spPr bwMode="ltGray">
          <a:xfrm>
            <a:off x="5926931" y="3913826"/>
            <a:ext cx="1019176" cy="378898"/>
          </a:xfrm>
          <a:prstGeom prst="rect">
            <a:avLst/>
          </a:prstGeom>
          <a:noFill/>
          <a:ln w="6350">
            <a:noFill/>
            <a:miter lim="800000"/>
            <a:headEnd/>
            <a:tailEnd/>
          </a:ln>
        </p:spPr>
        <p:txBody>
          <a:bodyPr wrap="square" lIns="100913" tIns="50457" rIns="100913" bIns="50457" rtlCol="0" anchor="t" anchorCtr="0">
            <a:spAutoFit/>
          </a:bodyPr>
          <a:lstStyle/>
          <a:p>
            <a:pPr eaLnBrk="0" hangingPunct="0"/>
            <a:r>
              <a:rPr lang="en-GB" sz="1800" dirty="0" smtClean="0">
                <a:latin typeface="+mn-lt"/>
              </a:rPr>
              <a:t>0,…,*</a:t>
            </a:r>
          </a:p>
        </p:txBody>
      </p:sp>
      <p:sp>
        <p:nvSpPr>
          <p:cNvPr id="19" name="TextBox 18"/>
          <p:cNvSpPr txBox="1"/>
          <p:nvPr/>
        </p:nvSpPr>
        <p:spPr bwMode="ltGray">
          <a:xfrm>
            <a:off x="7622858" y="4523025"/>
            <a:ext cx="350520" cy="378898"/>
          </a:xfrm>
          <a:prstGeom prst="rect">
            <a:avLst/>
          </a:prstGeom>
          <a:noFill/>
          <a:ln w="6350">
            <a:noFill/>
            <a:miter lim="800000"/>
            <a:headEnd/>
            <a:tailEnd/>
          </a:ln>
        </p:spPr>
        <p:txBody>
          <a:bodyPr wrap="square" lIns="100913" tIns="50457" rIns="100913" bIns="50457" rtlCol="0" anchor="t" anchorCtr="0">
            <a:spAutoFit/>
          </a:bodyPr>
          <a:lstStyle/>
          <a:p>
            <a:pPr eaLnBrk="0" hangingPunct="0"/>
            <a:r>
              <a:rPr lang="en-GB" sz="1800" dirty="0" smtClean="0">
                <a:latin typeface="+mn-lt"/>
              </a:rPr>
              <a:t>1</a:t>
            </a:r>
          </a:p>
        </p:txBody>
      </p:sp>
      <p:sp>
        <p:nvSpPr>
          <p:cNvPr id="21" name="TextBox 20"/>
          <p:cNvSpPr txBox="1"/>
          <p:nvPr/>
        </p:nvSpPr>
        <p:spPr bwMode="ltGray">
          <a:xfrm rot="20403522">
            <a:off x="3117786" y="4254522"/>
            <a:ext cx="1917382" cy="378898"/>
          </a:xfrm>
          <a:prstGeom prst="rect">
            <a:avLst/>
          </a:prstGeom>
          <a:noFill/>
          <a:ln w="6350">
            <a:noFill/>
            <a:miter lim="800000"/>
            <a:headEnd/>
            <a:tailEnd/>
          </a:ln>
        </p:spPr>
        <p:txBody>
          <a:bodyPr wrap="square" lIns="100913" tIns="50457" rIns="100913" bIns="50457" rtlCol="0" anchor="t" anchorCtr="0">
            <a:spAutoFit/>
          </a:bodyPr>
          <a:lstStyle/>
          <a:p>
            <a:pPr eaLnBrk="0" hangingPunct="0"/>
            <a:r>
              <a:rPr lang="en-GB" sz="1800" dirty="0" smtClean="0"/>
              <a:t>▸is involved in</a:t>
            </a:r>
            <a:endParaRPr lang="en-GB" sz="1800" dirty="0" smtClean="0">
              <a:latin typeface="+mn-lt"/>
            </a:endParaRPr>
          </a:p>
        </p:txBody>
      </p:sp>
      <p:sp>
        <p:nvSpPr>
          <p:cNvPr id="22" name="TextBox 21"/>
          <p:cNvSpPr txBox="1"/>
          <p:nvPr/>
        </p:nvSpPr>
        <p:spPr bwMode="ltGray">
          <a:xfrm rot="1147708">
            <a:off x="5537910" y="4413836"/>
            <a:ext cx="1917382" cy="378898"/>
          </a:xfrm>
          <a:prstGeom prst="rect">
            <a:avLst/>
          </a:prstGeom>
          <a:noFill/>
          <a:ln w="6350">
            <a:noFill/>
            <a:miter lim="800000"/>
            <a:headEnd/>
            <a:tailEnd/>
          </a:ln>
        </p:spPr>
        <p:txBody>
          <a:bodyPr wrap="square" lIns="100913" tIns="50457" rIns="100913" bIns="50457" rtlCol="0" anchor="t" anchorCtr="0">
            <a:spAutoFit/>
          </a:bodyPr>
          <a:lstStyle/>
          <a:p>
            <a:pPr eaLnBrk="0" hangingPunct="0"/>
            <a:r>
              <a:rPr lang="en-GB" sz="1800" dirty="0" smtClean="0"/>
              <a:t>▸uses/ has</a:t>
            </a:r>
            <a:endParaRPr lang="en-GB" sz="1800" dirty="0" smtClean="0">
              <a:latin typeface="+mn-lt"/>
            </a:endParaRPr>
          </a:p>
        </p:txBody>
      </p:sp>
      <p:cxnSp>
        <p:nvCxnSpPr>
          <p:cNvPr id="15" name="Straight Connector 14"/>
          <p:cNvCxnSpPr/>
          <p:nvPr/>
        </p:nvCxnSpPr>
        <p:spPr bwMode="auto">
          <a:xfrm>
            <a:off x="269875" y="802640"/>
            <a:ext cx="7350125" cy="0"/>
          </a:xfrm>
          <a:prstGeom prst="line">
            <a:avLst/>
          </a:prstGeom>
          <a:noFill/>
          <a:ln w="12700">
            <a:solidFill>
              <a:schemeClr val="tx1"/>
            </a:solidFill>
            <a:round/>
            <a:headEnd/>
            <a:tailEnd/>
          </a:ln>
        </p:spPr>
      </p:cxnSp>
    </p:spTree>
    <p:extLst>
      <p:ext uri="{BB962C8B-B14F-4D97-AF65-F5344CB8AC3E}">
        <p14:creationId xmlns:p14="http://schemas.microsoft.com/office/powerpoint/2010/main" val="929722148"/>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7"/>
          </p:nvPr>
        </p:nvSpPr>
        <p:spPr>
          <a:xfrm>
            <a:off x="269875" y="1721181"/>
            <a:ext cx="9537700" cy="4741200"/>
          </a:xfrm>
        </p:spPr>
        <p:txBody>
          <a:bodyPr/>
          <a:lstStyle/>
          <a:p>
            <a:pPr algn="ctr"/>
            <a:r>
              <a:rPr lang="en-US" sz="2800" dirty="0" smtClean="0"/>
              <a:t>Agile Development Methodology</a:t>
            </a:r>
          </a:p>
          <a:p>
            <a:pPr algn="ctr"/>
            <a:endParaRPr lang="en-US" sz="2800" dirty="0"/>
          </a:p>
          <a:p>
            <a:pPr algn="ctr"/>
            <a:r>
              <a:rPr lang="en-US" sz="2800" dirty="0" smtClean="0"/>
              <a:t>Time Management</a:t>
            </a:r>
          </a:p>
          <a:p>
            <a:pPr algn="ctr"/>
            <a:endParaRPr lang="en-US" sz="2800" dirty="0"/>
          </a:p>
          <a:p>
            <a:pPr algn="ctr"/>
            <a:r>
              <a:rPr lang="en-US" sz="2800" dirty="0" smtClean="0"/>
              <a:t>Role Switching</a:t>
            </a:r>
          </a:p>
          <a:p>
            <a:pPr algn="ctr"/>
            <a:endParaRPr lang="en-US" sz="2800" dirty="0" smtClean="0"/>
          </a:p>
          <a:p>
            <a:pPr algn="ctr"/>
            <a:r>
              <a:rPr lang="en-US" sz="2800" dirty="0" smtClean="0"/>
              <a:t>Testing &amp; Development Approach</a:t>
            </a:r>
            <a:endParaRPr lang="en-US" sz="2800" dirty="0"/>
          </a:p>
          <a:p>
            <a:pPr algn="ctr"/>
            <a:endParaRPr lang="en-US" sz="2800" dirty="0" smtClean="0"/>
          </a:p>
          <a:p>
            <a:pPr algn="ctr"/>
            <a:endParaRPr lang="en-US" sz="2800" dirty="0"/>
          </a:p>
          <a:p>
            <a:pPr algn="ctr"/>
            <a:endParaRPr lang="en-US" sz="2800" dirty="0" smtClean="0"/>
          </a:p>
          <a:p>
            <a:pPr algn="ctr"/>
            <a:endParaRPr lang="en-US" sz="2800" dirty="0"/>
          </a:p>
          <a:p>
            <a:pPr algn="ctr"/>
            <a:endParaRPr lang="en-US" sz="2800" dirty="0" smtClean="0"/>
          </a:p>
          <a:p>
            <a:pPr algn="ctr"/>
            <a:endParaRPr lang="en-US" sz="2800" dirty="0" smtClean="0"/>
          </a:p>
          <a:p>
            <a:pPr algn="ctr"/>
            <a:endParaRPr lang="en-US" sz="2800" dirty="0"/>
          </a:p>
          <a:p>
            <a:pPr algn="ctr"/>
            <a:endParaRPr lang="en-US" sz="2800" dirty="0" smtClean="0"/>
          </a:p>
          <a:p>
            <a:pPr algn="ctr"/>
            <a:endParaRPr lang="en-US" sz="2800" dirty="0" smtClean="0"/>
          </a:p>
          <a:p>
            <a:pPr algn="ctr"/>
            <a:endParaRPr lang="en-US" sz="2800" dirty="0"/>
          </a:p>
        </p:txBody>
      </p:sp>
      <p:sp>
        <p:nvSpPr>
          <p:cNvPr id="3" name="Title 2"/>
          <p:cNvSpPr>
            <a:spLocks noGrp="1"/>
          </p:cNvSpPr>
          <p:nvPr>
            <p:ph type="title"/>
          </p:nvPr>
        </p:nvSpPr>
        <p:spPr/>
        <p:txBody>
          <a:bodyPr/>
          <a:lstStyle/>
          <a:p>
            <a:r>
              <a:rPr lang="en-GB" dirty="0" smtClean="0"/>
              <a:t>Lessons Learned</a:t>
            </a:r>
            <a:endParaRPr lang="en-GB" dirty="0"/>
          </a:p>
        </p:txBody>
      </p:sp>
      <p:sp>
        <p:nvSpPr>
          <p:cNvPr id="4" name="Slide Number Placeholder 3"/>
          <p:cNvSpPr>
            <a:spLocks noGrp="1"/>
          </p:cNvSpPr>
          <p:nvPr>
            <p:ph type="sldNum" sz="quarter" idx="4"/>
          </p:nvPr>
        </p:nvSpPr>
        <p:spPr>
          <a:prstGeom prst="rect">
            <a:avLst/>
          </a:prstGeom>
        </p:spPr>
        <p:txBody>
          <a:bodyPr/>
          <a:lstStyle/>
          <a:p>
            <a:pPr>
              <a:defRPr/>
            </a:pPr>
            <a:fld id="{550597B0-CBD5-48FA-A9DF-AC34A6F473F4}" type="slidenum">
              <a:rPr lang="en-US" smtClean="0"/>
              <a:pPr>
                <a:defRPr/>
              </a:pPr>
              <a:t>10</a:t>
            </a:fld>
            <a:endParaRPr lang="en-US" dirty="0"/>
          </a:p>
        </p:txBody>
      </p:sp>
      <p:cxnSp>
        <p:nvCxnSpPr>
          <p:cNvPr id="6" name="Straight Connector 5"/>
          <p:cNvCxnSpPr/>
          <p:nvPr/>
        </p:nvCxnSpPr>
        <p:spPr bwMode="auto">
          <a:xfrm>
            <a:off x="269875" y="802640"/>
            <a:ext cx="7350125" cy="0"/>
          </a:xfrm>
          <a:prstGeom prst="line">
            <a:avLst/>
          </a:prstGeom>
          <a:noFill/>
          <a:ln w="12700">
            <a:solidFill>
              <a:schemeClr val="tx1"/>
            </a:solidFill>
            <a:round/>
            <a:headEnd/>
            <a:tailEnd/>
          </a:ln>
        </p:spPr>
      </p:cxnSp>
    </p:spTree>
    <p:extLst>
      <p:ext uri="{BB962C8B-B14F-4D97-AF65-F5344CB8AC3E}">
        <p14:creationId xmlns:p14="http://schemas.microsoft.com/office/powerpoint/2010/main" val="1045556431"/>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GB" dirty="0" smtClean="0"/>
              <a:t>Break</a:t>
            </a:r>
            <a:endParaRPr lang="en-GB" dirty="0"/>
          </a:p>
        </p:txBody>
      </p:sp>
      <p:sp>
        <p:nvSpPr>
          <p:cNvPr id="3" name="Subtitle 2"/>
          <p:cNvSpPr>
            <a:spLocks noGrp="1"/>
          </p:cNvSpPr>
          <p:nvPr>
            <p:ph type="subTitle" sz="quarter" idx="1"/>
          </p:nvPr>
        </p:nvSpPr>
        <p:spPr/>
        <p:txBody>
          <a:bodyPr/>
          <a:lstStyle/>
          <a:p>
            <a:r>
              <a:rPr lang="en-GB" dirty="0" smtClean="0"/>
              <a:t>Please be back seated </a:t>
            </a:r>
            <a:r>
              <a:rPr lang="en-GB" dirty="0" smtClean="0"/>
              <a:t>soon </a:t>
            </a:r>
            <a:r>
              <a:rPr lang="en-GB" dirty="0" smtClean="0">
                <a:sym typeface="Wingdings" panose="05000000000000000000" pitchFamily="2" charset="2"/>
              </a:rPr>
              <a:t></a:t>
            </a:r>
            <a:endParaRPr lang="en-GB" dirty="0"/>
          </a:p>
        </p:txBody>
      </p:sp>
      <p:graphicFrame>
        <p:nvGraphicFramePr>
          <p:cNvPr id="9" name="Diagram 8"/>
          <p:cNvGraphicFramePr/>
          <p:nvPr>
            <p:extLst>
              <p:ext uri="{D42A27DB-BD31-4B8C-83A1-F6EECF244321}">
                <p14:modId xmlns:p14="http://schemas.microsoft.com/office/powerpoint/2010/main" val="754580915"/>
              </p:ext>
            </p:extLst>
          </p:nvPr>
        </p:nvGraphicFramePr>
        <p:xfrm>
          <a:off x="1910080" y="2650273"/>
          <a:ext cx="7217591" cy="50945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8677308"/>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50597B0-CBD5-48FA-A9DF-AC34A6F473F4}" type="slidenum">
              <a:rPr lang="en-US" smtClean="0"/>
              <a:pPr>
                <a:defRPr/>
              </a:pPr>
              <a:t>1</a:t>
            </a:fld>
            <a:endParaRPr lang="en-US" dirty="0"/>
          </a:p>
        </p:txBody>
      </p:sp>
      <p:graphicFrame>
        <p:nvGraphicFramePr>
          <p:cNvPr id="14" name="Diagram 13"/>
          <p:cNvGraphicFramePr/>
          <p:nvPr>
            <p:extLst/>
          </p:nvPr>
        </p:nvGraphicFramePr>
        <p:xfrm>
          <a:off x="6428900" y="3596640"/>
          <a:ext cx="4070985" cy="30542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6" name="Diagram 15"/>
          <p:cNvGraphicFramePr/>
          <p:nvPr>
            <p:extLst/>
          </p:nvPr>
        </p:nvGraphicFramePr>
        <p:xfrm>
          <a:off x="3026490" y="3596640"/>
          <a:ext cx="4070985" cy="305429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7" name="Diagram 16"/>
          <p:cNvGraphicFramePr/>
          <p:nvPr>
            <p:extLst/>
          </p:nvPr>
        </p:nvGraphicFramePr>
        <p:xfrm>
          <a:off x="-375920" y="3596640"/>
          <a:ext cx="4070985" cy="305429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8" name="Diagram 17"/>
          <p:cNvGraphicFramePr/>
          <p:nvPr>
            <p:extLst/>
          </p:nvPr>
        </p:nvGraphicFramePr>
        <p:xfrm>
          <a:off x="6428900" y="569913"/>
          <a:ext cx="4070985" cy="3054297"/>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19" name="Diagram 18"/>
          <p:cNvGraphicFramePr/>
          <p:nvPr>
            <p:extLst/>
          </p:nvPr>
        </p:nvGraphicFramePr>
        <p:xfrm>
          <a:off x="3026490" y="569913"/>
          <a:ext cx="4070985" cy="3054297"/>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aphicFrame>
        <p:nvGraphicFramePr>
          <p:cNvPr id="20" name="Diagram 19"/>
          <p:cNvGraphicFramePr/>
          <p:nvPr>
            <p:extLst/>
          </p:nvPr>
        </p:nvGraphicFramePr>
        <p:xfrm>
          <a:off x="-375920" y="569913"/>
          <a:ext cx="4070985" cy="3054297"/>
        </p:xfrm>
        <a:graphic>
          <a:graphicData uri="http://schemas.openxmlformats.org/drawingml/2006/diagram">
            <dgm:relIds xmlns:dgm="http://schemas.openxmlformats.org/drawingml/2006/diagram" xmlns:r="http://schemas.openxmlformats.org/officeDocument/2006/relationships" r:dm="rId28" r:lo="rId29" r:qs="rId30" r:cs="rId31"/>
          </a:graphicData>
        </a:graphic>
      </p:graphicFrame>
      <p:sp>
        <p:nvSpPr>
          <p:cNvPr id="24" name="TextBox 23"/>
          <p:cNvSpPr txBox="1"/>
          <p:nvPr/>
        </p:nvSpPr>
        <p:spPr bwMode="ltGray">
          <a:xfrm>
            <a:off x="4127" y="3140082"/>
            <a:ext cx="3310890" cy="625120"/>
          </a:xfrm>
          <a:prstGeom prst="rect">
            <a:avLst/>
          </a:prstGeom>
          <a:noFill/>
          <a:ln w="6350">
            <a:noFill/>
            <a:miter lim="800000"/>
            <a:headEnd/>
            <a:tailEnd/>
          </a:ln>
        </p:spPr>
        <p:txBody>
          <a:bodyPr wrap="square" lIns="100913" tIns="50457" rIns="100913" bIns="50457" rtlCol="0" anchor="t" anchorCtr="0">
            <a:spAutoFit/>
          </a:bodyPr>
          <a:lstStyle/>
          <a:p>
            <a:pPr algn="ctr" eaLnBrk="0" hangingPunct="0"/>
            <a:r>
              <a:rPr lang="en-GB" b="1" dirty="0" smtClean="0">
                <a:latin typeface="Garamond" panose="02020404030301010803" pitchFamily="18" charset="0"/>
              </a:rPr>
              <a:t>Michael </a:t>
            </a:r>
            <a:r>
              <a:rPr lang="en-GB" b="1" dirty="0" err="1" smtClean="0">
                <a:latin typeface="Garamond" panose="02020404030301010803" pitchFamily="18" charset="0"/>
              </a:rPr>
              <a:t>Driesen</a:t>
            </a:r>
            <a:endParaRPr lang="en-GB" b="1" dirty="0" smtClean="0">
              <a:latin typeface="Garamond" panose="02020404030301010803" pitchFamily="18" charset="0"/>
            </a:endParaRPr>
          </a:p>
          <a:p>
            <a:pPr algn="ctr" eaLnBrk="0" hangingPunct="0"/>
            <a:r>
              <a:rPr lang="en-GB" sz="1400" i="1" dirty="0" smtClean="0">
                <a:latin typeface="Garamond" panose="02020404030301010803" pitchFamily="18" charset="0"/>
              </a:rPr>
              <a:t>Software Engineer - Backend</a:t>
            </a:r>
          </a:p>
        </p:txBody>
      </p:sp>
      <p:sp>
        <p:nvSpPr>
          <p:cNvPr id="25" name="TextBox 24"/>
          <p:cNvSpPr txBox="1"/>
          <p:nvPr/>
        </p:nvSpPr>
        <p:spPr bwMode="ltGray">
          <a:xfrm>
            <a:off x="3406538" y="3140082"/>
            <a:ext cx="3310890" cy="625120"/>
          </a:xfrm>
          <a:prstGeom prst="rect">
            <a:avLst/>
          </a:prstGeom>
          <a:noFill/>
          <a:ln w="6350">
            <a:noFill/>
            <a:miter lim="800000"/>
            <a:headEnd/>
            <a:tailEnd/>
          </a:ln>
        </p:spPr>
        <p:txBody>
          <a:bodyPr wrap="square" lIns="100913" tIns="50457" rIns="100913" bIns="50457" rtlCol="0" anchor="t" anchorCtr="0">
            <a:spAutoFit/>
          </a:bodyPr>
          <a:lstStyle/>
          <a:p>
            <a:pPr algn="ctr" eaLnBrk="0" hangingPunct="0"/>
            <a:r>
              <a:rPr lang="en-GB" b="1" dirty="0" smtClean="0">
                <a:latin typeface="Garamond" panose="02020404030301010803" pitchFamily="18" charset="0"/>
              </a:rPr>
              <a:t>Hannah Blair</a:t>
            </a:r>
          </a:p>
          <a:p>
            <a:pPr algn="ctr" eaLnBrk="0" hangingPunct="0"/>
            <a:r>
              <a:rPr lang="en-GB" sz="1400" i="1" dirty="0" smtClean="0">
                <a:latin typeface="Garamond" panose="02020404030301010803" pitchFamily="18" charset="0"/>
              </a:rPr>
              <a:t>Software Engineer – Front End</a:t>
            </a:r>
          </a:p>
        </p:txBody>
      </p:sp>
      <p:sp>
        <p:nvSpPr>
          <p:cNvPr id="26" name="TextBox 25"/>
          <p:cNvSpPr txBox="1"/>
          <p:nvPr/>
        </p:nvSpPr>
        <p:spPr bwMode="ltGray">
          <a:xfrm>
            <a:off x="6808947" y="3140082"/>
            <a:ext cx="3310890" cy="625120"/>
          </a:xfrm>
          <a:prstGeom prst="rect">
            <a:avLst/>
          </a:prstGeom>
          <a:noFill/>
          <a:ln w="6350">
            <a:noFill/>
            <a:miter lim="800000"/>
            <a:headEnd/>
            <a:tailEnd/>
          </a:ln>
        </p:spPr>
        <p:txBody>
          <a:bodyPr wrap="square" lIns="100913" tIns="50457" rIns="100913" bIns="50457" rtlCol="0" anchor="t" anchorCtr="0">
            <a:spAutoFit/>
          </a:bodyPr>
          <a:lstStyle/>
          <a:p>
            <a:pPr algn="ctr" eaLnBrk="0" hangingPunct="0"/>
            <a:r>
              <a:rPr lang="en-GB" b="1" dirty="0" err="1" smtClean="0">
                <a:latin typeface="Garamond" panose="02020404030301010803" pitchFamily="18" charset="0"/>
              </a:rPr>
              <a:t>Timur</a:t>
            </a:r>
            <a:r>
              <a:rPr lang="en-GB" b="1" dirty="0" smtClean="0">
                <a:latin typeface="Garamond" panose="02020404030301010803" pitchFamily="18" charset="0"/>
              </a:rPr>
              <a:t> </a:t>
            </a:r>
            <a:r>
              <a:rPr lang="en-GB" b="1" dirty="0" err="1" smtClean="0">
                <a:latin typeface="Garamond" panose="02020404030301010803" pitchFamily="18" charset="0"/>
              </a:rPr>
              <a:t>Baev</a:t>
            </a:r>
            <a:endParaRPr lang="en-GB" b="1" dirty="0" smtClean="0">
              <a:latin typeface="Garamond" panose="02020404030301010803" pitchFamily="18" charset="0"/>
            </a:endParaRPr>
          </a:p>
          <a:p>
            <a:pPr algn="ctr" eaLnBrk="0" hangingPunct="0"/>
            <a:r>
              <a:rPr lang="en-GB" sz="1400" i="1" dirty="0" smtClean="0">
                <a:latin typeface="Garamond" panose="02020404030301010803" pitchFamily="18" charset="0"/>
              </a:rPr>
              <a:t>Software Engineer - Backend</a:t>
            </a:r>
          </a:p>
        </p:txBody>
      </p:sp>
      <p:sp>
        <p:nvSpPr>
          <p:cNvPr id="30" name="TextBox 29"/>
          <p:cNvSpPr txBox="1"/>
          <p:nvPr/>
        </p:nvSpPr>
        <p:spPr bwMode="ltGray">
          <a:xfrm>
            <a:off x="4127" y="6176969"/>
            <a:ext cx="3310890" cy="625120"/>
          </a:xfrm>
          <a:prstGeom prst="rect">
            <a:avLst/>
          </a:prstGeom>
          <a:noFill/>
          <a:ln w="6350">
            <a:noFill/>
            <a:miter lim="800000"/>
            <a:headEnd/>
            <a:tailEnd/>
          </a:ln>
        </p:spPr>
        <p:txBody>
          <a:bodyPr wrap="square" lIns="100913" tIns="50457" rIns="100913" bIns="50457" rtlCol="0" anchor="t" anchorCtr="0">
            <a:spAutoFit/>
          </a:bodyPr>
          <a:lstStyle/>
          <a:p>
            <a:pPr algn="ctr" eaLnBrk="0" hangingPunct="0"/>
            <a:r>
              <a:rPr lang="en-GB" b="1" dirty="0" smtClean="0">
                <a:latin typeface="Garamond" panose="02020404030301010803" pitchFamily="18" charset="0"/>
              </a:rPr>
              <a:t>Andreas </a:t>
            </a:r>
            <a:r>
              <a:rPr lang="en-GB" b="1" dirty="0" err="1" smtClean="0">
                <a:latin typeface="Garamond" panose="02020404030301010803" pitchFamily="18" charset="0"/>
              </a:rPr>
              <a:t>Tichy</a:t>
            </a:r>
            <a:endParaRPr lang="en-GB" b="1" dirty="0" smtClean="0">
              <a:latin typeface="Garamond" panose="02020404030301010803" pitchFamily="18" charset="0"/>
            </a:endParaRPr>
          </a:p>
          <a:p>
            <a:pPr algn="ctr" eaLnBrk="0" hangingPunct="0"/>
            <a:r>
              <a:rPr lang="en-GB" sz="1400" i="1" dirty="0" smtClean="0">
                <a:latin typeface="Garamond" panose="02020404030301010803" pitchFamily="18" charset="0"/>
              </a:rPr>
              <a:t>Business Analyst</a:t>
            </a:r>
          </a:p>
        </p:txBody>
      </p:sp>
      <p:sp>
        <p:nvSpPr>
          <p:cNvPr id="31" name="TextBox 30"/>
          <p:cNvSpPr txBox="1"/>
          <p:nvPr/>
        </p:nvSpPr>
        <p:spPr bwMode="ltGray">
          <a:xfrm>
            <a:off x="3406538" y="6176969"/>
            <a:ext cx="3310890" cy="625120"/>
          </a:xfrm>
          <a:prstGeom prst="rect">
            <a:avLst/>
          </a:prstGeom>
          <a:noFill/>
          <a:ln w="6350">
            <a:noFill/>
            <a:miter lim="800000"/>
            <a:headEnd/>
            <a:tailEnd/>
          </a:ln>
        </p:spPr>
        <p:txBody>
          <a:bodyPr wrap="square" lIns="100913" tIns="50457" rIns="100913" bIns="50457" rtlCol="0" anchor="t" anchorCtr="0">
            <a:spAutoFit/>
          </a:bodyPr>
          <a:lstStyle/>
          <a:p>
            <a:pPr algn="ctr" eaLnBrk="0" hangingPunct="0"/>
            <a:r>
              <a:rPr lang="en-GB" b="1" dirty="0" smtClean="0">
                <a:latin typeface="Garamond" panose="02020404030301010803" pitchFamily="18" charset="0"/>
              </a:rPr>
              <a:t>Daniel </a:t>
            </a:r>
            <a:r>
              <a:rPr lang="en-GB" b="1" dirty="0" err="1" smtClean="0">
                <a:latin typeface="Garamond" panose="02020404030301010803" pitchFamily="18" charset="0"/>
              </a:rPr>
              <a:t>Grün</a:t>
            </a:r>
            <a:endParaRPr lang="en-GB" b="1" dirty="0" smtClean="0">
              <a:latin typeface="Garamond" panose="02020404030301010803" pitchFamily="18" charset="0"/>
            </a:endParaRPr>
          </a:p>
          <a:p>
            <a:pPr algn="ctr" eaLnBrk="0" hangingPunct="0"/>
            <a:r>
              <a:rPr lang="en-GB" sz="1400" i="1" dirty="0" smtClean="0">
                <a:latin typeface="Garamond" panose="02020404030301010803" pitchFamily="18" charset="0"/>
              </a:rPr>
              <a:t>Business Analyst / Front End</a:t>
            </a:r>
          </a:p>
        </p:txBody>
      </p:sp>
      <p:sp>
        <p:nvSpPr>
          <p:cNvPr id="32" name="TextBox 31"/>
          <p:cNvSpPr txBox="1"/>
          <p:nvPr/>
        </p:nvSpPr>
        <p:spPr bwMode="ltGray">
          <a:xfrm>
            <a:off x="6808947" y="6176969"/>
            <a:ext cx="3310890" cy="625120"/>
          </a:xfrm>
          <a:prstGeom prst="rect">
            <a:avLst/>
          </a:prstGeom>
          <a:noFill/>
          <a:ln w="6350">
            <a:noFill/>
            <a:miter lim="800000"/>
            <a:headEnd/>
            <a:tailEnd/>
          </a:ln>
        </p:spPr>
        <p:txBody>
          <a:bodyPr wrap="square" lIns="100913" tIns="50457" rIns="100913" bIns="50457" rtlCol="0" anchor="t" anchorCtr="0">
            <a:spAutoFit/>
          </a:bodyPr>
          <a:lstStyle/>
          <a:p>
            <a:pPr algn="ctr" eaLnBrk="0" hangingPunct="0"/>
            <a:r>
              <a:rPr lang="en-GB" b="1" dirty="0" smtClean="0">
                <a:latin typeface="Garamond" panose="02020404030301010803" pitchFamily="18" charset="0"/>
              </a:rPr>
              <a:t>Florian Schneider</a:t>
            </a:r>
          </a:p>
          <a:p>
            <a:pPr algn="ctr" eaLnBrk="0" hangingPunct="0"/>
            <a:r>
              <a:rPr lang="en-GB" sz="1400" i="1" dirty="0" smtClean="0">
                <a:latin typeface="Garamond" panose="02020404030301010803" pitchFamily="18" charset="0"/>
              </a:rPr>
              <a:t>Software Engineer  - Backend</a:t>
            </a:r>
          </a:p>
        </p:txBody>
      </p:sp>
      <p:sp>
        <p:nvSpPr>
          <p:cNvPr id="3" name="Title 2"/>
          <p:cNvSpPr>
            <a:spLocks noGrp="1"/>
          </p:cNvSpPr>
          <p:nvPr>
            <p:ph type="title"/>
          </p:nvPr>
        </p:nvSpPr>
        <p:spPr>
          <a:xfrm>
            <a:off x="269875" y="321438"/>
            <a:ext cx="5196205" cy="458925"/>
          </a:xfrm>
        </p:spPr>
        <p:txBody>
          <a:bodyPr/>
          <a:lstStyle/>
          <a:p>
            <a:r>
              <a:rPr lang="en-GB" dirty="0" smtClean="0"/>
              <a:t>Team presentation</a:t>
            </a:r>
            <a:endParaRPr lang="en-GB" b="1" dirty="0">
              <a:solidFill>
                <a:srgbClr val="0018A8"/>
              </a:solidFill>
            </a:endParaRPr>
          </a:p>
        </p:txBody>
      </p:sp>
      <p:cxnSp>
        <p:nvCxnSpPr>
          <p:cNvPr id="45" name="Straight Connector 44"/>
          <p:cNvCxnSpPr/>
          <p:nvPr/>
        </p:nvCxnSpPr>
        <p:spPr bwMode="auto">
          <a:xfrm>
            <a:off x="613093" y="3484880"/>
            <a:ext cx="2092960" cy="10160"/>
          </a:xfrm>
          <a:prstGeom prst="line">
            <a:avLst/>
          </a:prstGeom>
          <a:noFill/>
          <a:ln w="12700">
            <a:solidFill>
              <a:schemeClr val="tx1"/>
            </a:solidFill>
            <a:round/>
            <a:headEnd/>
            <a:tailEnd/>
          </a:ln>
        </p:spPr>
      </p:cxnSp>
      <p:cxnSp>
        <p:nvCxnSpPr>
          <p:cNvPr id="46" name="Straight Connector 45"/>
          <p:cNvCxnSpPr/>
          <p:nvPr/>
        </p:nvCxnSpPr>
        <p:spPr bwMode="auto">
          <a:xfrm>
            <a:off x="613093" y="6522719"/>
            <a:ext cx="2092960" cy="10160"/>
          </a:xfrm>
          <a:prstGeom prst="line">
            <a:avLst/>
          </a:prstGeom>
          <a:noFill/>
          <a:ln w="12700">
            <a:solidFill>
              <a:schemeClr val="tx1"/>
            </a:solidFill>
            <a:round/>
            <a:headEnd/>
            <a:tailEnd/>
          </a:ln>
        </p:spPr>
      </p:cxnSp>
      <p:cxnSp>
        <p:nvCxnSpPr>
          <p:cNvPr id="47" name="Straight Connector 46"/>
          <p:cNvCxnSpPr/>
          <p:nvPr/>
        </p:nvCxnSpPr>
        <p:spPr bwMode="auto">
          <a:xfrm>
            <a:off x="4035387" y="3474720"/>
            <a:ext cx="2092960" cy="10160"/>
          </a:xfrm>
          <a:prstGeom prst="line">
            <a:avLst/>
          </a:prstGeom>
          <a:noFill/>
          <a:ln w="12700">
            <a:solidFill>
              <a:schemeClr val="tx1"/>
            </a:solidFill>
            <a:round/>
            <a:headEnd/>
            <a:tailEnd/>
          </a:ln>
        </p:spPr>
      </p:cxnSp>
      <p:cxnSp>
        <p:nvCxnSpPr>
          <p:cNvPr id="48" name="Straight Connector 47"/>
          <p:cNvCxnSpPr/>
          <p:nvPr/>
        </p:nvCxnSpPr>
        <p:spPr bwMode="auto">
          <a:xfrm>
            <a:off x="4035387" y="6512559"/>
            <a:ext cx="2092960" cy="10160"/>
          </a:xfrm>
          <a:prstGeom prst="line">
            <a:avLst/>
          </a:prstGeom>
          <a:noFill/>
          <a:ln w="12700">
            <a:solidFill>
              <a:schemeClr val="tx1"/>
            </a:solidFill>
            <a:round/>
            <a:headEnd/>
            <a:tailEnd/>
          </a:ln>
        </p:spPr>
      </p:cxnSp>
      <p:cxnSp>
        <p:nvCxnSpPr>
          <p:cNvPr id="49" name="Straight Connector 48"/>
          <p:cNvCxnSpPr/>
          <p:nvPr/>
        </p:nvCxnSpPr>
        <p:spPr bwMode="auto">
          <a:xfrm>
            <a:off x="7403032" y="3495040"/>
            <a:ext cx="2092960" cy="10160"/>
          </a:xfrm>
          <a:prstGeom prst="line">
            <a:avLst/>
          </a:prstGeom>
          <a:noFill/>
          <a:ln w="12700">
            <a:solidFill>
              <a:schemeClr val="tx1"/>
            </a:solidFill>
            <a:round/>
            <a:headEnd/>
            <a:tailEnd/>
          </a:ln>
        </p:spPr>
      </p:cxnSp>
      <p:cxnSp>
        <p:nvCxnSpPr>
          <p:cNvPr id="50" name="Straight Connector 49"/>
          <p:cNvCxnSpPr/>
          <p:nvPr/>
        </p:nvCxnSpPr>
        <p:spPr bwMode="auto">
          <a:xfrm>
            <a:off x="7403032" y="6532879"/>
            <a:ext cx="2092960" cy="10160"/>
          </a:xfrm>
          <a:prstGeom prst="line">
            <a:avLst/>
          </a:prstGeom>
          <a:noFill/>
          <a:ln w="12700">
            <a:solidFill>
              <a:schemeClr val="tx1"/>
            </a:solidFill>
            <a:round/>
            <a:headEnd/>
            <a:tailEnd/>
          </a:ln>
        </p:spPr>
      </p:cxnSp>
      <p:cxnSp>
        <p:nvCxnSpPr>
          <p:cNvPr id="5" name="Straight Connector 4"/>
          <p:cNvCxnSpPr/>
          <p:nvPr/>
        </p:nvCxnSpPr>
        <p:spPr bwMode="auto">
          <a:xfrm>
            <a:off x="269875" y="802640"/>
            <a:ext cx="7350125" cy="0"/>
          </a:xfrm>
          <a:prstGeom prst="line">
            <a:avLst/>
          </a:prstGeom>
          <a:noFill/>
          <a:ln w="12700">
            <a:solidFill>
              <a:schemeClr val="tx1"/>
            </a:solidFill>
            <a:round/>
            <a:headEnd/>
            <a:tailEnd/>
          </a:ln>
        </p:spPr>
      </p:cxnSp>
    </p:spTree>
    <p:extLst>
      <p:ext uri="{BB962C8B-B14F-4D97-AF65-F5344CB8AC3E}">
        <p14:creationId xmlns:p14="http://schemas.microsoft.com/office/powerpoint/2010/main" val="1848607277"/>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50597B0-CBD5-48FA-A9DF-AC34A6F473F4}" type="slidenum">
              <a:rPr lang="en-US" smtClean="0"/>
              <a:pPr>
                <a:defRPr/>
              </a:pPr>
              <a:t>2</a:t>
            </a:fld>
            <a:endParaRPr lang="en-US" dirty="0"/>
          </a:p>
        </p:txBody>
      </p:sp>
      <p:sp>
        <p:nvSpPr>
          <p:cNvPr id="3" name="Title 2"/>
          <p:cNvSpPr>
            <a:spLocks noGrp="1"/>
          </p:cNvSpPr>
          <p:nvPr>
            <p:ph type="title"/>
          </p:nvPr>
        </p:nvSpPr>
        <p:spPr>
          <a:xfrm>
            <a:off x="269875" y="321438"/>
            <a:ext cx="5196205" cy="458925"/>
          </a:xfrm>
        </p:spPr>
        <p:txBody>
          <a:bodyPr/>
          <a:lstStyle/>
          <a:p>
            <a:r>
              <a:rPr lang="en-GB" dirty="0"/>
              <a:t>Business Methods</a:t>
            </a:r>
            <a:endParaRPr lang="en-GB" b="1" dirty="0">
              <a:solidFill>
                <a:srgbClr val="0018A8"/>
              </a:solidFill>
            </a:endParaRPr>
          </a:p>
        </p:txBody>
      </p:sp>
      <p:cxnSp>
        <p:nvCxnSpPr>
          <p:cNvPr id="5" name="Straight Connector 4"/>
          <p:cNvCxnSpPr/>
          <p:nvPr/>
        </p:nvCxnSpPr>
        <p:spPr bwMode="auto">
          <a:xfrm>
            <a:off x="269875" y="802640"/>
            <a:ext cx="7350125" cy="0"/>
          </a:xfrm>
          <a:prstGeom prst="line">
            <a:avLst/>
          </a:prstGeom>
          <a:noFill/>
          <a:ln w="12700">
            <a:solidFill>
              <a:schemeClr val="tx1"/>
            </a:solidFill>
            <a:round/>
            <a:headEnd/>
            <a:tailEnd/>
          </a:ln>
        </p:spPr>
      </p:cxn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8711" y="1567375"/>
            <a:ext cx="3582719" cy="4173277"/>
          </a:xfrm>
          <a:prstGeom prst="rect">
            <a:avLst/>
          </a:prstGeom>
          <a:ln>
            <a:noFill/>
          </a:ln>
          <a:effectLst>
            <a:outerShdw blurRad="292100" dist="139700" dir="2700000" algn="tl" rotWithShape="0">
              <a:srgbClr val="333333">
                <a:alpha val="65000"/>
              </a:srgbClr>
            </a:outerShdw>
          </a:effectLst>
        </p:spPr>
      </p:pic>
      <p:pic>
        <p:nvPicPr>
          <p:cNvPr id="27" name="Picture 26" descr="Module 7 - No 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957" y="1619369"/>
            <a:ext cx="4273968" cy="25900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8" name="Picture 27"/>
          <p:cNvPicPr>
            <a:picLocks noChangeAspect="1"/>
          </p:cNvPicPr>
          <p:nvPr/>
        </p:nvPicPr>
        <p:blipFill rotWithShape="1">
          <a:blip r:embed="rId5">
            <a:extLst>
              <a:ext uri="{28A0092B-C50C-407E-A947-70E740481C1C}">
                <a14:useLocalDpi xmlns:a14="http://schemas.microsoft.com/office/drawing/2010/main" val="0"/>
              </a:ext>
            </a:extLst>
          </a:blip>
          <a:srcRect r="41248"/>
          <a:stretch/>
        </p:blipFill>
        <p:spPr>
          <a:xfrm>
            <a:off x="2247661" y="2922083"/>
            <a:ext cx="5582129" cy="3818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9469646"/>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1"/>
          </p:nvPr>
        </p:nvSpPr>
        <p:spPr/>
        <p:txBody>
          <a:bodyPr/>
          <a:lstStyle/>
          <a:p>
            <a:r>
              <a:rPr lang="en-GB" u="sng" dirty="0"/>
              <a:t>Findings</a:t>
            </a:r>
          </a:p>
          <a:p>
            <a:pPr marL="342900" indent="-342900">
              <a:buFont typeface="Arial" panose="020B0604020202020204" pitchFamily="34" charset="0"/>
              <a:buChar char="•"/>
            </a:pPr>
            <a:r>
              <a:rPr lang="en-GB" dirty="0"/>
              <a:t>Competitor has better app</a:t>
            </a:r>
          </a:p>
          <a:p>
            <a:pPr marL="342900" indent="-342900">
              <a:buFont typeface="Arial" panose="020B0604020202020204" pitchFamily="34" charset="0"/>
              <a:buChar char="•"/>
            </a:pPr>
            <a:r>
              <a:rPr lang="en-GB" dirty="0"/>
              <a:t>Customers are not happy </a:t>
            </a:r>
          </a:p>
          <a:p>
            <a:pPr marL="342900" indent="-342900">
              <a:buFont typeface="Arial" panose="020B0604020202020204" pitchFamily="34" charset="0"/>
              <a:buChar char="•"/>
            </a:pPr>
            <a:r>
              <a:rPr lang="en-GB" dirty="0"/>
              <a:t>The team is highly motivated</a:t>
            </a:r>
          </a:p>
          <a:p>
            <a:pPr marL="342900" indent="-342900">
              <a:buFont typeface="Arial" panose="020B0604020202020204" pitchFamily="34" charset="0"/>
              <a:buChar char="•"/>
            </a:pPr>
            <a:r>
              <a:rPr lang="en-GB" dirty="0"/>
              <a:t>Experts and novices on board</a:t>
            </a:r>
          </a:p>
          <a:p>
            <a:endParaRPr lang="en-GB" dirty="0"/>
          </a:p>
          <a:p>
            <a:endParaRPr lang="en-GB" dirty="0"/>
          </a:p>
        </p:txBody>
      </p:sp>
      <p:sp>
        <p:nvSpPr>
          <p:cNvPr id="11" name="Content Placeholder 10"/>
          <p:cNvSpPr>
            <a:spLocks noGrp="1"/>
          </p:cNvSpPr>
          <p:nvPr>
            <p:ph sz="half" idx="2"/>
          </p:nvPr>
        </p:nvSpPr>
        <p:spPr/>
        <p:txBody>
          <a:bodyPr/>
          <a:lstStyle/>
          <a:p>
            <a:endParaRPr lang="en-GB"/>
          </a:p>
        </p:txBody>
      </p:sp>
      <p:sp>
        <p:nvSpPr>
          <p:cNvPr id="5" name="Slide Number Placeholder 4"/>
          <p:cNvSpPr>
            <a:spLocks noGrp="1"/>
          </p:cNvSpPr>
          <p:nvPr>
            <p:ph type="sldNum" sz="quarter" idx="4"/>
          </p:nvPr>
        </p:nvSpPr>
        <p:spPr>
          <a:prstGeom prst="rect">
            <a:avLst/>
          </a:prstGeom>
        </p:spPr>
        <p:txBody>
          <a:bodyPr/>
          <a:lstStyle/>
          <a:p>
            <a:pPr>
              <a:defRPr/>
            </a:pPr>
            <a:fld id="{9934078A-A4B1-1740-A467-EBA327F024F1}" type="slidenum">
              <a:rPr lang="en-US" smtClean="0"/>
              <a:pPr>
                <a:defRPr/>
              </a:pPr>
              <a:t>3</a:t>
            </a:fld>
            <a:endParaRPr lang="en-US" dirty="0"/>
          </a:p>
        </p:txBody>
      </p:sp>
      <p:sp>
        <p:nvSpPr>
          <p:cNvPr id="15" name="Title 15"/>
          <p:cNvSpPr>
            <a:spLocks noGrp="1"/>
          </p:cNvSpPr>
          <p:nvPr>
            <p:ph type="title"/>
          </p:nvPr>
        </p:nvSpPr>
        <p:spPr>
          <a:xfrm>
            <a:off x="269875" y="320676"/>
            <a:ext cx="9550400" cy="757237"/>
          </a:xfrm>
        </p:spPr>
        <p:txBody>
          <a:bodyPr/>
          <a:lstStyle/>
          <a:p>
            <a:r>
              <a:rPr lang="en-GB" dirty="0" smtClean="0"/>
              <a:t>The Stakeholders</a:t>
            </a:r>
            <a:endParaRPr lang="en-GB" dirty="0"/>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8711" y="1567375"/>
            <a:ext cx="3582719" cy="4173277"/>
          </a:xfrm>
          <a:prstGeom prst="rect">
            <a:avLst/>
          </a:prstGeom>
          <a:ln>
            <a:noFill/>
          </a:ln>
          <a:effectLst>
            <a:outerShdw blurRad="292100" dist="139700" dir="2700000" algn="tl" rotWithShape="0">
              <a:srgbClr val="333333">
                <a:alpha val="65000"/>
              </a:srgbClr>
            </a:outerShdw>
          </a:effectLst>
        </p:spPr>
      </p:pic>
      <p:cxnSp>
        <p:nvCxnSpPr>
          <p:cNvPr id="17" name="Straight Connector 16"/>
          <p:cNvCxnSpPr/>
          <p:nvPr/>
        </p:nvCxnSpPr>
        <p:spPr bwMode="auto">
          <a:xfrm>
            <a:off x="269875" y="802640"/>
            <a:ext cx="7350125" cy="0"/>
          </a:xfrm>
          <a:prstGeom prst="line">
            <a:avLst/>
          </a:prstGeom>
          <a:noFill/>
          <a:ln w="12700">
            <a:solidFill>
              <a:schemeClr val="tx1"/>
            </a:solidFill>
            <a:round/>
            <a:headEnd/>
            <a:tailEnd/>
          </a:ln>
        </p:spPr>
      </p:cxnSp>
    </p:spTree>
    <p:extLst>
      <p:ext uri="{BB962C8B-B14F-4D97-AF65-F5344CB8AC3E}">
        <p14:creationId xmlns:p14="http://schemas.microsoft.com/office/powerpoint/2010/main" val="1033383444"/>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User Stories: DB Trading Team</a:t>
            </a:r>
            <a:endParaRPr lang="en-GB" dirty="0"/>
          </a:p>
        </p:txBody>
      </p:sp>
      <p:sp>
        <p:nvSpPr>
          <p:cNvPr id="7" name="Content Placeholder 6"/>
          <p:cNvSpPr>
            <a:spLocks noGrp="1"/>
          </p:cNvSpPr>
          <p:nvPr>
            <p:ph idx="1"/>
          </p:nvPr>
        </p:nvSpPr>
        <p:spPr>
          <a:xfrm>
            <a:off x="2995447" y="1641475"/>
            <a:ext cx="6824827" cy="4741862"/>
          </a:xfrm>
        </p:spPr>
        <p:txBody>
          <a:bodyPr/>
          <a:lstStyle/>
          <a:p>
            <a:r>
              <a:rPr lang="en-GB" b="1" dirty="0"/>
              <a:t>Name: </a:t>
            </a:r>
            <a:r>
              <a:rPr lang="en-GB" dirty="0"/>
              <a:t>Florian Yellow</a:t>
            </a:r>
          </a:p>
          <a:p>
            <a:r>
              <a:rPr lang="en-GB" b="1" dirty="0"/>
              <a:t>Age: </a:t>
            </a:r>
            <a:r>
              <a:rPr lang="en-GB" dirty="0"/>
              <a:t>35 years, married, two kids</a:t>
            </a:r>
          </a:p>
          <a:p>
            <a:r>
              <a:rPr lang="en-GB" b="1" dirty="0" smtClean="0"/>
              <a:t>Experience: </a:t>
            </a:r>
          </a:p>
          <a:p>
            <a:pPr marL="790575" lvl="2" indent="-342900">
              <a:buFont typeface="Arial" panose="020B0604020202020204" pitchFamily="34" charset="0"/>
              <a:buChar char="•"/>
            </a:pPr>
            <a:r>
              <a:rPr lang="en-GB" dirty="0" smtClean="0"/>
              <a:t>Trader </a:t>
            </a:r>
            <a:r>
              <a:rPr lang="en-GB" dirty="0"/>
              <a:t>for many years</a:t>
            </a:r>
          </a:p>
          <a:p>
            <a:pPr marL="342900" indent="-342900">
              <a:buFont typeface="Arial" panose="020B0604020202020204" pitchFamily="34" charset="0"/>
              <a:buChar char="•"/>
            </a:pPr>
            <a:r>
              <a:rPr lang="en-GB" dirty="0" smtClean="0"/>
              <a:t>Well </a:t>
            </a:r>
            <a:r>
              <a:rPr lang="en-GB" dirty="0"/>
              <a:t>analysation </a:t>
            </a:r>
            <a:r>
              <a:rPr lang="en-GB" dirty="0" smtClean="0"/>
              <a:t>abilities</a:t>
            </a:r>
          </a:p>
          <a:p>
            <a:pPr marL="342900" indent="-342900">
              <a:buFont typeface="Arial" panose="020B0604020202020204" pitchFamily="34" charset="0"/>
              <a:buChar char="•"/>
            </a:pPr>
            <a:r>
              <a:rPr lang="en-GB" dirty="0" smtClean="0"/>
              <a:t>Member of the DB Trading Team</a:t>
            </a:r>
            <a:endParaRPr lang="en-GB" dirty="0"/>
          </a:p>
          <a:p>
            <a:r>
              <a:rPr lang="en-GB" b="1" dirty="0" smtClean="0"/>
              <a:t>Problems with APP:</a:t>
            </a:r>
            <a:endParaRPr lang="en-GB" b="1" dirty="0"/>
          </a:p>
          <a:p>
            <a:r>
              <a:rPr lang="en-GB" dirty="0" smtClean="0"/>
              <a:t>	Frustrated </a:t>
            </a:r>
            <a:r>
              <a:rPr lang="en-GB" dirty="0"/>
              <a:t>about the previous app</a:t>
            </a:r>
          </a:p>
          <a:p>
            <a:r>
              <a:rPr lang="en-GB" dirty="0" smtClean="0"/>
              <a:t>	Slow </a:t>
            </a:r>
            <a:r>
              <a:rPr lang="en-GB" dirty="0"/>
              <a:t>working, not all information displayed</a:t>
            </a:r>
          </a:p>
          <a:p>
            <a:endParaRPr lang="en-GB" dirty="0"/>
          </a:p>
          <a:p>
            <a:endParaRPr lang="en-GB" dirty="0"/>
          </a:p>
          <a:p>
            <a:endParaRPr lang="en-GB" dirty="0"/>
          </a:p>
        </p:txBody>
      </p:sp>
      <p:pic>
        <p:nvPicPr>
          <p:cNvPr id="8" name="Picture 2" descr="Image result for florian yellow pers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7153" y="1641475"/>
            <a:ext cx="1600620" cy="16006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cxnSp>
        <p:nvCxnSpPr>
          <p:cNvPr id="10" name="Straight Connector 9"/>
          <p:cNvCxnSpPr/>
          <p:nvPr/>
        </p:nvCxnSpPr>
        <p:spPr bwMode="auto">
          <a:xfrm>
            <a:off x="269875" y="802640"/>
            <a:ext cx="7350125" cy="0"/>
          </a:xfrm>
          <a:prstGeom prst="line">
            <a:avLst/>
          </a:prstGeom>
          <a:noFill/>
          <a:ln w="12700">
            <a:solidFill>
              <a:schemeClr val="tx1"/>
            </a:solidFill>
            <a:round/>
            <a:headEnd/>
            <a:tailEnd/>
          </a:ln>
        </p:spPr>
      </p:cxnSp>
    </p:spTree>
    <p:extLst>
      <p:ext uri="{BB962C8B-B14F-4D97-AF65-F5344CB8AC3E}">
        <p14:creationId xmlns:p14="http://schemas.microsoft.com/office/powerpoint/2010/main" val="2516909358"/>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Requirements for the APP</a:t>
            </a:r>
            <a:endParaRPr lang="en-GB" dirty="0"/>
          </a:p>
        </p:txBody>
      </p:sp>
      <p:sp>
        <p:nvSpPr>
          <p:cNvPr id="5" name="Content Placeholder 4"/>
          <p:cNvSpPr>
            <a:spLocks noGrp="1"/>
          </p:cNvSpPr>
          <p:nvPr>
            <p:ph idx="1"/>
          </p:nvPr>
        </p:nvSpPr>
        <p:spPr/>
        <p:txBody>
          <a:bodyPr/>
          <a:lstStyle/>
          <a:p>
            <a:r>
              <a:rPr lang="en-GB" b="1" dirty="0" smtClean="0"/>
              <a:t>Requirements:</a:t>
            </a:r>
          </a:p>
          <a:p>
            <a:pPr marL="342900" indent="-342900">
              <a:buFont typeface="Arial" panose="020B0604020202020204" pitchFamily="34" charset="0"/>
              <a:buChar char="•"/>
            </a:pPr>
            <a:r>
              <a:rPr lang="en-GB" dirty="0" smtClean="0"/>
              <a:t>Logon with feedback from server</a:t>
            </a:r>
          </a:p>
          <a:p>
            <a:pPr marL="790575" lvl="2" indent="-342900">
              <a:buFont typeface="Arial" panose="020B0604020202020204" pitchFamily="34" charset="0"/>
              <a:buChar char="•"/>
            </a:pPr>
            <a:r>
              <a:rPr lang="en-GB" dirty="0" smtClean="0"/>
              <a:t>User stays on page; no refresh, no history-back should work</a:t>
            </a:r>
          </a:p>
          <a:p>
            <a:pPr marL="342900" indent="-342900">
              <a:buFont typeface="Arial" panose="020B0604020202020204" pitchFamily="34" charset="0"/>
              <a:buChar char="•"/>
            </a:pPr>
            <a:r>
              <a:rPr lang="en-GB" dirty="0" smtClean="0"/>
              <a:t>Display JSON raw data from server </a:t>
            </a:r>
          </a:p>
          <a:p>
            <a:pPr marL="342900" indent="-342900">
              <a:buFont typeface="Arial" panose="020B0604020202020204" pitchFamily="34" charset="0"/>
              <a:buChar char="•"/>
            </a:pPr>
            <a:r>
              <a:rPr lang="en-GB" dirty="0" smtClean="0"/>
              <a:t>Don’t show team's </a:t>
            </a:r>
            <a:r>
              <a:rPr lang="en-GB" dirty="0"/>
              <a:t>login </a:t>
            </a:r>
            <a:r>
              <a:rPr lang="en-GB" dirty="0" smtClean="0"/>
              <a:t>credentials </a:t>
            </a:r>
          </a:p>
          <a:p>
            <a:pPr marL="342900" indent="-342900">
              <a:buFont typeface="Arial" panose="020B0604020202020204" pitchFamily="34" charset="0"/>
              <a:buChar char="•"/>
            </a:pPr>
            <a:r>
              <a:rPr lang="en-GB" dirty="0" smtClean="0"/>
              <a:t>Filterable table, but data read-only</a:t>
            </a:r>
          </a:p>
          <a:p>
            <a:pPr marL="790575" lvl="2" indent="-342900">
              <a:buFont typeface="Arial" panose="020B0604020202020204" pitchFamily="34" charset="0"/>
              <a:buChar char="•"/>
            </a:pPr>
            <a:r>
              <a:rPr lang="en-GB" dirty="0" smtClean="0"/>
              <a:t>Display correlations between data, possible diagrams</a:t>
            </a:r>
            <a:endParaRPr lang="en-GB" dirty="0"/>
          </a:p>
          <a:p>
            <a:pPr marL="342900" indent="-342900">
              <a:buFont typeface="Arial" panose="020B0604020202020204" pitchFamily="34" charset="0"/>
              <a:buChar char="•"/>
            </a:pPr>
            <a:endParaRPr lang="en-GB" dirty="0" smtClean="0"/>
          </a:p>
          <a:p>
            <a:pPr marL="342900" indent="-342900">
              <a:buFont typeface="Arial" panose="020B0604020202020204" pitchFamily="34" charset="0"/>
              <a:buChar char="•"/>
            </a:pPr>
            <a:endParaRPr lang="en-GB" dirty="0"/>
          </a:p>
        </p:txBody>
      </p:sp>
      <p:cxnSp>
        <p:nvCxnSpPr>
          <p:cNvPr id="7" name="Straight Connector 6"/>
          <p:cNvCxnSpPr/>
          <p:nvPr/>
        </p:nvCxnSpPr>
        <p:spPr bwMode="auto">
          <a:xfrm>
            <a:off x="269875" y="802640"/>
            <a:ext cx="7350125" cy="0"/>
          </a:xfrm>
          <a:prstGeom prst="line">
            <a:avLst/>
          </a:prstGeom>
          <a:noFill/>
          <a:ln w="12700">
            <a:solidFill>
              <a:schemeClr val="tx1"/>
            </a:solidFill>
            <a:round/>
            <a:headEnd/>
            <a:tailEnd/>
          </a:ln>
        </p:spPr>
      </p:cxnSp>
    </p:spTree>
    <p:extLst>
      <p:ext uri="{BB962C8B-B14F-4D97-AF65-F5344CB8AC3E}">
        <p14:creationId xmlns:p14="http://schemas.microsoft.com/office/powerpoint/2010/main" val="2476219111"/>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 </a:t>
            </a:r>
            <a:r>
              <a:rPr lang="en-GB" b="1" dirty="0" smtClean="0"/>
              <a:t>Technologies</a:t>
            </a:r>
            <a:endParaRPr lang="en-GB" b="1" dirty="0"/>
          </a:p>
        </p:txBody>
      </p:sp>
      <p:sp>
        <p:nvSpPr>
          <p:cNvPr id="5" name="Slide Number Placeholder 4"/>
          <p:cNvSpPr>
            <a:spLocks noGrp="1"/>
          </p:cNvSpPr>
          <p:nvPr>
            <p:ph type="sldNum" sz="quarter" idx="4"/>
          </p:nvPr>
        </p:nvSpPr>
        <p:spPr/>
        <p:txBody>
          <a:bodyPr/>
          <a:lstStyle/>
          <a:p>
            <a:pPr>
              <a:defRPr/>
            </a:pPr>
            <a:fld id="{9934078A-A4B1-1740-A467-EBA327F024F1}" type="slidenum">
              <a:rPr lang="en-US" smtClean="0"/>
              <a:pPr>
                <a:defRPr/>
              </a:pPr>
              <a:t>6</a:t>
            </a:fld>
            <a:endParaRPr lang="en-US" dirty="0"/>
          </a:p>
        </p:txBody>
      </p:sp>
      <p:cxnSp>
        <p:nvCxnSpPr>
          <p:cNvPr id="7" name="Straight Connector 6"/>
          <p:cNvCxnSpPr/>
          <p:nvPr/>
        </p:nvCxnSpPr>
        <p:spPr bwMode="auto">
          <a:xfrm>
            <a:off x="269875" y="802640"/>
            <a:ext cx="7350125" cy="0"/>
          </a:xfrm>
          <a:prstGeom prst="line">
            <a:avLst/>
          </a:prstGeom>
          <a:noFill/>
          <a:ln w="12700">
            <a:solidFill>
              <a:schemeClr val="tx1"/>
            </a:solidFill>
            <a:round/>
            <a:headEnd/>
            <a:tailEnd/>
          </a:ln>
        </p:spPr>
      </p:cxnSp>
      <p:sp>
        <p:nvSpPr>
          <p:cNvPr id="10" name="Rectangle 9"/>
          <p:cNvSpPr/>
          <p:nvPr/>
        </p:nvSpPr>
        <p:spPr bwMode="auto">
          <a:xfrm>
            <a:off x="210502" y="1079500"/>
            <a:ext cx="9656445" cy="5808980"/>
          </a:xfrm>
          <a:prstGeom prst="rect">
            <a:avLst/>
          </a:prstGeom>
          <a:solidFill>
            <a:srgbClr val="FFFFFF"/>
          </a:solidFill>
          <a:ln w="6350">
            <a:solidFill>
              <a:srgbClr val="0018A8"/>
            </a:solidFill>
            <a:prstDash val="dash"/>
            <a:miter lim="800000"/>
            <a:headEnd/>
            <a:tailEnd/>
          </a:ln>
        </p:spPr>
        <p:txBody>
          <a:bodyPr lIns="100913" tIns="50457" rIns="100913" bIns="50457" rtlCol="0" anchor="ctr">
            <a:noAutofit/>
          </a:bodyPr>
          <a:lstStyle/>
          <a:p>
            <a:pPr algn="ctr" defTabSz="963613" eaLnBrk="0" hangingPunct="0">
              <a:tabLst>
                <a:tab pos="1257300" algn="l"/>
              </a:tabLst>
            </a:pPr>
            <a:endParaRPr lang="en-GB" dirty="0" err="1" smtClean="0">
              <a:solidFill>
                <a:srgbClr val="FFFFFF"/>
              </a:solidFill>
              <a:latin typeface="+mn-lt"/>
            </a:endParaRPr>
          </a:p>
        </p:txBody>
      </p:sp>
      <p:cxnSp>
        <p:nvCxnSpPr>
          <p:cNvPr id="12" name="Straight Connector 11"/>
          <p:cNvCxnSpPr/>
          <p:nvPr/>
        </p:nvCxnSpPr>
        <p:spPr bwMode="auto">
          <a:xfrm>
            <a:off x="2265680" y="1079500"/>
            <a:ext cx="0" cy="5808980"/>
          </a:xfrm>
          <a:prstGeom prst="line">
            <a:avLst/>
          </a:prstGeom>
          <a:noFill/>
          <a:ln w="12700">
            <a:solidFill>
              <a:srgbClr val="0018A8"/>
            </a:solidFill>
            <a:prstDash val="dash"/>
            <a:round/>
            <a:headEnd/>
            <a:tailEnd/>
          </a:ln>
        </p:spPr>
      </p:cxnSp>
      <p:cxnSp>
        <p:nvCxnSpPr>
          <p:cNvPr id="13" name="Straight Connector 12"/>
          <p:cNvCxnSpPr/>
          <p:nvPr/>
        </p:nvCxnSpPr>
        <p:spPr bwMode="auto">
          <a:xfrm flipH="1">
            <a:off x="7853680" y="1137920"/>
            <a:ext cx="10160" cy="5750560"/>
          </a:xfrm>
          <a:prstGeom prst="line">
            <a:avLst/>
          </a:prstGeom>
          <a:noFill/>
          <a:ln w="12700">
            <a:solidFill>
              <a:srgbClr val="0018A8"/>
            </a:solidFill>
            <a:prstDash val="dash"/>
            <a:round/>
            <a:headEnd/>
            <a:tailEnd/>
          </a:ln>
        </p:spPr>
      </p:cxnSp>
      <p:sp>
        <p:nvSpPr>
          <p:cNvPr id="17" name="TextBox 16"/>
          <p:cNvSpPr txBox="1"/>
          <p:nvPr/>
        </p:nvSpPr>
        <p:spPr bwMode="ltGray">
          <a:xfrm>
            <a:off x="262573" y="1137920"/>
            <a:ext cx="1152525" cy="348121"/>
          </a:xfrm>
          <a:prstGeom prst="rect">
            <a:avLst/>
          </a:prstGeom>
          <a:noFill/>
          <a:ln w="6350">
            <a:noFill/>
            <a:miter lim="800000"/>
            <a:headEnd/>
            <a:tailEnd/>
          </a:ln>
        </p:spPr>
        <p:txBody>
          <a:bodyPr wrap="square" lIns="100913" tIns="50457" rIns="100913" bIns="50457" rtlCol="0" anchor="t" anchorCtr="0">
            <a:spAutoFit/>
          </a:bodyPr>
          <a:lstStyle/>
          <a:p>
            <a:pPr eaLnBrk="0" hangingPunct="0"/>
            <a:r>
              <a:rPr lang="en-GB" sz="1600" dirty="0" smtClean="0">
                <a:solidFill>
                  <a:srgbClr val="0018A8"/>
                </a:solidFill>
                <a:latin typeface="+mn-lt"/>
              </a:rPr>
              <a:t>Front End</a:t>
            </a:r>
          </a:p>
        </p:txBody>
      </p:sp>
      <p:sp>
        <p:nvSpPr>
          <p:cNvPr id="19" name="TextBox 18"/>
          <p:cNvSpPr txBox="1"/>
          <p:nvPr/>
        </p:nvSpPr>
        <p:spPr bwMode="ltGray">
          <a:xfrm>
            <a:off x="2265681" y="1108195"/>
            <a:ext cx="1137920" cy="348121"/>
          </a:xfrm>
          <a:prstGeom prst="rect">
            <a:avLst/>
          </a:prstGeom>
          <a:noFill/>
          <a:ln w="6350">
            <a:noFill/>
            <a:miter lim="800000"/>
            <a:headEnd/>
            <a:tailEnd/>
          </a:ln>
        </p:spPr>
        <p:txBody>
          <a:bodyPr wrap="square" lIns="100913" tIns="50457" rIns="100913" bIns="50457" rtlCol="0" anchor="t" anchorCtr="0">
            <a:spAutoFit/>
          </a:bodyPr>
          <a:lstStyle/>
          <a:p>
            <a:pPr eaLnBrk="0" hangingPunct="0"/>
            <a:r>
              <a:rPr lang="en-GB" sz="1600" dirty="0" smtClean="0">
                <a:solidFill>
                  <a:srgbClr val="0018A8"/>
                </a:solidFill>
                <a:latin typeface="+mn-lt"/>
              </a:rPr>
              <a:t>Back End</a:t>
            </a:r>
          </a:p>
        </p:txBody>
      </p:sp>
      <p:sp>
        <p:nvSpPr>
          <p:cNvPr id="20" name="TextBox 19"/>
          <p:cNvSpPr txBox="1"/>
          <p:nvPr/>
        </p:nvSpPr>
        <p:spPr bwMode="ltGray">
          <a:xfrm>
            <a:off x="7874001" y="1137920"/>
            <a:ext cx="1137920" cy="348121"/>
          </a:xfrm>
          <a:prstGeom prst="rect">
            <a:avLst/>
          </a:prstGeom>
          <a:noFill/>
          <a:ln w="6350">
            <a:noFill/>
            <a:miter lim="800000"/>
            <a:headEnd/>
            <a:tailEnd/>
          </a:ln>
        </p:spPr>
        <p:txBody>
          <a:bodyPr wrap="square" lIns="100913" tIns="50457" rIns="100913" bIns="50457" rtlCol="0" anchor="t" anchorCtr="0">
            <a:spAutoFit/>
          </a:bodyPr>
          <a:lstStyle/>
          <a:p>
            <a:pPr eaLnBrk="0" hangingPunct="0"/>
            <a:r>
              <a:rPr lang="en-GB" sz="1600" dirty="0" smtClean="0">
                <a:solidFill>
                  <a:srgbClr val="0018A8"/>
                </a:solidFill>
                <a:latin typeface="+mn-lt"/>
              </a:rPr>
              <a:t>Database</a:t>
            </a:r>
          </a:p>
        </p:txBody>
      </p:sp>
      <p:pic>
        <p:nvPicPr>
          <p:cNvPr id="13314" name="Picture 2" descr="Image result for mysq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41356" y="3305652"/>
            <a:ext cx="1232287" cy="1232287"/>
          </a:xfrm>
          <a:prstGeom prst="rect">
            <a:avLst/>
          </a:prstGeom>
          <a:noFill/>
          <a:extLst>
            <a:ext uri="{909E8E84-426E-40DD-AFC4-6F175D3DCCD1}">
              <a14:hiddenFill xmlns:a14="http://schemas.microsoft.com/office/drawing/2010/main">
                <a:solidFill>
                  <a:srgbClr val="FFFFFF"/>
                </a:solidFill>
              </a14:hiddenFill>
            </a:ext>
          </a:extLst>
        </p:spPr>
      </p:pic>
      <p:sp>
        <p:nvSpPr>
          <p:cNvPr id="21" name="Flowchart: Magnetic Disk 20"/>
          <p:cNvSpPr/>
          <p:nvPr/>
        </p:nvSpPr>
        <p:spPr bwMode="auto">
          <a:xfrm>
            <a:off x="8146300" y="2846864"/>
            <a:ext cx="1422400" cy="1889760"/>
          </a:xfrm>
          <a:prstGeom prst="flowChartMagneticDisk">
            <a:avLst/>
          </a:prstGeom>
          <a:solidFill>
            <a:srgbClr val="FFFFFF">
              <a:alpha val="0"/>
            </a:srgbClr>
          </a:solidFill>
          <a:ln w="6350">
            <a:solidFill>
              <a:srgbClr val="0018A8"/>
            </a:solidFill>
            <a:miter lim="800000"/>
            <a:headEnd/>
            <a:tailEnd/>
          </a:ln>
        </p:spPr>
        <p:txBody>
          <a:bodyPr lIns="100913" tIns="50457" rIns="100913" bIns="50457" rtlCol="0" anchor="ctr">
            <a:noAutofit/>
          </a:bodyPr>
          <a:lstStyle/>
          <a:p>
            <a:pPr algn="ctr" defTabSz="963613" eaLnBrk="0" hangingPunct="0">
              <a:tabLst>
                <a:tab pos="1257300" algn="l"/>
              </a:tabLst>
            </a:pPr>
            <a:endParaRPr lang="en-GB" dirty="0" err="1" smtClean="0">
              <a:solidFill>
                <a:srgbClr val="FFFFFF"/>
              </a:solidFill>
              <a:latin typeface="+mn-lt"/>
            </a:endParaRPr>
          </a:p>
        </p:txBody>
      </p:sp>
      <p:cxnSp>
        <p:nvCxnSpPr>
          <p:cNvPr id="24" name="Straight Connector 23"/>
          <p:cNvCxnSpPr/>
          <p:nvPr/>
        </p:nvCxnSpPr>
        <p:spPr bwMode="auto">
          <a:xfrm>
            <a:off x="345440" y="1486041"/>
            <a:ext cx="1371600" cy="0"/>
          </a:xfrm>
          <a:prstGeom prst="line">
            <a:avLst/>
          </a:prstGeom>
          <a:ln>
            <a:prstDash val="lgDash"/>
            <a:headEnd/>
            <a:tailEn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auto">
          <a:xfrm>
            <a:off x="8016241" y="1486041"/>
            <a:ext cx="1371600" cy="0"/>
          </a:xfrm>
          <a:prstGeom prst="line">
            <a:avLst/>
          </a:prstGeom>
          <a:ln>
            <a:prstDash val="lgDash"/>
            <a:headEnd/>
            <a:tailEn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auto">
          <a:xfrm>
            <a:off x="2438400" y="1486041"/>
            <a:ext cx="4947920" cy="0"/>
          </a:xfrm>
          <a:prstGeom prst="line">
            <a:avLst/>
          </a:prstGeom>
          <a:ln>
            <a:prstDash val="lgDash"/>
            <a:headEnd/>
            <a:tailEnd/>
          </a:ln>
        </p:spPr>
        <p:style>
          <a:lnRef idx="1">
            <a:schemeClr val="accent1"/>
          </a:lnRef>
          <a:fillRef idx="0">
            <a:schemeClr val="accent1"/>
          </a:fillRef>
          <a:effectRef idx="0">
            <a:schemeClr val="accent1"/>
          </a:effectRef>
          <a:fontRef idx="minor">
            <a:schemeClr val="tx1"/>
          </a:fontRef>
        </p:style>
      </p:cxnSp>
      <p:pic>
        <p:nvPicPr>
          <p:cNvPr id="13318" name="Picture 6" descr="Image result for jackso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4070" y="1511564"/>
            <a:ext cx="2361676" cy="2209311"/>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8" descr="Image result for dock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75211" y="1261293"/>
            <a:ext cx="2846604" cy="2539659"/>
          </a:xfrm>
          <a:prstGeom prst="rect">
            <a:avLst/>
          </a:prstGeom>
          <a:noFill/>
          <a:extLst>
            <a:ext uri="{909E8E84-426E-40DD-AFC4-6F175D3DCCD1}">
              <a14:hiddenFill xmlns:a14="http://schemas.microsoft.com/office/drawing/2010/main">
                <a:solidFill>
                  <a:srgbClr val="FFFFFF"/>
                </a:solidFill>
              </a14:hiddenFill>
            </a:ext>
          </a:extLst>
        </p:spPr>
      </p:pic>
      <p:pic>
        <p:nvPicPr>
          <p:cNvPr id="13322" name="Picture 10" descr="Image result for tomca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2" y="4025700"/>
            <a:ext cx="2419667" cy="2419667"/>
          </a:xfrm>
          <a:prstGeom prst="rect">
            <a:avLst/>
          </a:prstGeom>
          <a:noFill/>
          <a:extLst>
            <a:ext uri="{909E8E84-426E-40DD-AFC4-6F175D3DCCD1}">
              <a14:hiddenFill xmlns:a14="http://schemas.microsoft.com/office/drawing/2010/main">
                <a:solidFill>
                  <a:srgbClr val="FFFFFF"/>
                </a:solidFill>
              </a14:hiddenFill>
            </a:ext>
          </a:extLst>
        </p:spPr>
      </p:pic>
      <p:pic>
        <p:nvPicPr>
          <p:cNvPr id="13324" name="Picture 12" descr="Image result for bootstra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215" y="3238198"/>
            <a:ext cx="1107090" cy="1107091"/>
          </a:xfrm>
          <a:prstGeom prst="rect">
            <a:avLst/>
          </a:prstGeom>
          <a:noFill/>
          <a:extLst>
            <a:ext uri="{909E8E84-426E-40DD-AFC4-6F175D3DCCD1}">
              <a14:hiddenFill xmlns:a14="http://schemas.microsoft.com/office/drawing/2010/main">
                <a:solidFill>
                  <a:srgbClr val="FFFFFF"/>
                </a:solidFill>
              </a14:hiddenFill>
            </a:ext>
          </a:extLst>
        </p:spPr>
      </p:pic>
      <p:pic>
        <p:nvPicPr>
          <p:cNvPr id="13326" name="Picture 14" descr="Image result for d3j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320" y="4494449"/>
            <a:ext cx="1810281" cy="1357711"/>
          </a:xfrm>
          <a:prstGeom prst="rect">
            <a:avLst/>
          </a:prstGeom>
          <a:noFill/>
          <a:extLst>
            <a:ext uri="{909E8E84-426E-40DD-AFC4-6F175D3DCCD1}">
              <a14:hiddenFill xmlns:a14="http://schemas.microsoft.com/office/drawing/2010/main">
                <a:solidFill>
                  <a:srgbClr val="FFFFFF"/>
                </a:solidFill>
              </a14:hiddenFill>
            </a:ext>
          </a:extLst>
        </p:spPr>
      </p:pic>
      <p:pic>
        <p:nvPicPr>
          <p:cNvPr id="13328" name="Picture 16" descr="Image result for angula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0067" y="1531154"/>
            <a:ext cx="1452508" cy="1452508"/>
          </a:xfrm>
          <a:prstGeom prst="rect">
            <a:avLst/>
          </a:prstGeom>
          <a:noFill/>
          <a:extLst>
            <a:ext uri="{909E8E84-426E-40DD-AFC4-6F175D3DCCD1}">
              <a14:hiddenFill xmlns:a14="http://schemas.microsoft.com/office/drawing/2010/main">
                <a:solidFill>
                  <a:srgbClr val="FFFFFF"/>
                </a:solidFill>
              </a14:hiddenFill>
            </a:ext>
          </a:extLst>
        </p:spPr>
      </p:pic>
      <p:pic>
        <p:nvPicPr>
          <p:cNvPr id="13332" name="Picture 20" descr="Image result for java"/>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179896" y="4106227"/>
            <a:ext cx="1234534" cy="2258168"/>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Related imag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13181" y="487680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840488"/>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 </a:t>
            </a:r>
            <a:r>
              <a:rPr lang="en-GB" b="1" dirty="0" smtClean="0"/>
              <a:t>Structure</a:t>
            </a:r>
            <a:endParaRPr lang="en-GB" dirty="0"/>
          </a:p>
        </p:txBody>
      </p:sp>
      <p:sp>
        <p:nvSpPr>
          <p:cNvPr id="3" name="Text Placeholder 2"/>
          <p:cNvSpPr>
            <a:spLocks noGrp="1"/>
          </p:cNvSpPr>
          <p:nvPr>
            <p:ph type="body" sz="quarter" idx="18"/>
          </p:nvPr>
        </p:nvSpPr>
        <p:spPr/>
        <p:txBody>
          <a:bodyPr/>
          <a:lstStyle/>
          <a:p>
            <a:endParaRPr lang="en-GB"/>
          </a:p>
        </p:txBody>
      </p:sp>
      <p:sp>
        <p:nvSpPr>
          <p:cNvPr id="4" name="Text Placeholder 3"/>
          <p:cNvSpPr>
            <a:spLocks noGrp="1"/>
          </p:cNvSpPr>
          <p:nvPr>
            <p:ph type="body" sz="quarter" idx="19"/>
          </p:nvPr>
        </p:nvSpPr>
        <p:spPr/>
        <p:txBody>
          <a:bodyPr/>
          <a:lstStyle/>
          <a:p>
            <a:endParaRPr lang="en-GB"/>
          </a:p>
        </p:txBody>
      </p:sp>
      <p:sp>
        <p:nvSpPr>
          <p:cNvPr id="5" name="Slide Number Placeholder 4"/>
          <p:cNvSpPr>
            <a:spLocks noGrp="1"/>
          </p:cNvSpPr>
          <p:nvPr>
            <p:ph type="sldNum" sz="quarter" idx="4"/>
          </p:nvPr>
        </p:nvSpPr>
        <p:spPr/>
        <p:txBody>
          <a:bodyPr/>
          <a:lstStyle/>
          <a:p>
            <a:pPr>
              <a:defRPr/>
            </a:pPr>
            <a:fld id="{9934078A-A4B1-1740-A467-EBA327F024F1}" type="slidenum">
              <a:rPr lang="en-US" smtClean="0"/>
              <a:pPr>
                <a:defRPr/>
              </a:pPr>
              <a:t>7</a:t>
            </a:fld>
            <a:endParaRPr lang="en-US" dirty="0"/>
          </a:p>
        </p:txBody>
      </p:sp>
      <p:sp>
        <p:nvSpPr>
          <p:cNvPr id="7" name="Rectangle 6"/>
          <p:cNvSpPr/>
          <p:nvPr/>
        </p:nvSpPr>
        <p:spPr bwMode="auto">
          <a:xfrm>
            <a:off x="210502" y="1079500"/>
            <a:ext cx="9656445" cy="5808980"/>
          </a:xfrm>
          <a:prstGeom prst="rect">
            <a:avLst/>
          </a:prstGeom>
          <a:solidFill>
            <a:srgbClr val="FFFFFF"/>
          </a:solidFill>
          <a:ln w="6350">
            <a:solidFill>
              <a:srgbClr val="0018A8"/>
            </a:solidFill>
            <a:prstDash val="dash"/>
            <a:miter lim="800000"/>
            <a:headEnd/>
            <a:tailEnd/>
          </a:ln>
        </p:spPr>
        <p:txBody>
          <a:bodyPr lIns="100913" tIns="50457" rIns="100913" bIns="50457" rtlCol="0" anchor="ctr">
            <a:noAutofit/>
          </a:bodyPr>
          <a:lstStyle/>
          <a:p>
            <a:pPr algn="ctr" defTabSz="963613" eaLnBrk="0" hangingPunct="0">
              <a:tabLst>
                <a:tab pos="1257300" algn="l"/>
              </a:tabLst>
            </a:pPr>
            <a:endParaRPr lang="en-GB" dirty="0" err="1" smtClean="0">
              <a:solidFill>
                <a:srgbClr val="FFFFFF"/>
              </a:solidFill>
              <a:latin typeface="+mn-lt"/>
            </a:endParaRPr>
          </a:p>
        </p:txBody>
      </p:sp>
      <p:pic>
        <p:nvPicPr>
          <p:cNvPr id="11266" name="Picture 2" descr="db-gradprog-architecture-im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873" y="1103990"/>
            <a:ext cx="8333618" cy="57600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bwMode="auto">
          <a:xfrm>
            <a:off x="269875" y="802640"/>
            <a:ext cx="7350125" cy="0"/>
          </a:xfrm>
          <a:prstGeom prst="line">
            <a:avLst/>
          </a:prstGeom>
          <a:noFill/>
          <a:ln w="12700">
            <a:solidFill>
              <a:schemeClr val="tx1"/>
            </a:solidFill>
            <a:round/>
            <a:headEnd/>
            <a:tailEnd/>
          </a:ln>
        </p:spPr>
      </p:cxnSp>
    </p:spTree>
    <p:extLst>
      <p:ext uri="{BB962C8B-B14F-4D97-AF65-F5344CB8AC3E}">
        <p14:creationId xmlns:p14="http://schemas.microsoft.com/office/powerpoint/2010/main" val="2829633647"/>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 </a:t>
            </a:r>
            <a:r>
              <a:rPr lang="en-GB" b="1" dirty="0" smtClean="0"/>
              <a:t>Detailed</a:t>
            </a:r>
            <a:r>
              <a:rPr lang="en-GB" dirty="0" smtClean="0"/>
              <a:t> </a:t>
            </a:r>
            <a:r>
              <a:rPr lang="en-GB" b="1" dirty="0" smtClean="0"/>
              <a:t>Structure</a:t>
            </a:r>
            <a:endParaRPr lang="en-GB" dirty="0"/>
          </a:p>
        </p:txBody>
      </p:sp>
      <p:sp>
        <p:nvSpPr>
          <p:cNvPr id="3" name="Text Placeholder 2"/>
          <p:cNvSpPr>
            <a:spLocks noGrp="1"/>
          </p:cNvSpPr>
          <p:nvPr>
            <p:ph type="body" sz="quarter" idx="18"/>
          </p:nvPr>
        </p:nvSpPr>
        <p:spPr/>
        <p:txBody>
          <a:bodyPr/>
          <a:lstStyle/>
          <a:p>
            <a:endParaRPr lang="en-GB"/>
          </a:p>
        </p:txBody>
      </p:sp>
      <p:sp>
        <p:nvSpPr>
          <p:cNvPr id="4" name="Text Placeholder 3"/>
          <p:cNvSpPr>
            <a:spLocks noGrp="1"/>
          </p:cNvSpPr>
          <p:nvPr>
            <p:ph type="body" sz="quarter" idx="19"/>
          </p:nvPr>
        </p:nvSpPr>
        <p:spPr/>
        <p:txBody>
          <a:bodyPr/>
          <a:lstStyle/>
          <a:p>
            <a:endParaRPr lang="en-GB"/>
          </a:p>
        </p:txBody>
      </p:sp>
      <p:sp>
        <p:nvSpPr>
          <p:cNvPr id="5" name="Slide Number Placeholder 4"/>
          <p:cNvSpPr>
            <a:spLocks noGrp="1"/>
          </p:cNvSpPr>
          <p:nvPr>
            <p:ph type="sldNum" sz="quarter" idx="4"/>
          </p:nvPr>
        </p:nvSpPr>
        <p:spPr/>
        <p:txBody>
          <a:bodyPr/>
          <a:lstStyle/>
          <a:p>
            <a:pPr>
              <a:defRPr/>
            </a:pPr>
            <a:fld id="{9934078A-A4B1-1740-A467-EBA327F024F1}" type="slidenum">
              <a:rPr lang="en-US" smtClean="0"/>
              <a:pPr>
                <a:defRPr/>
              </a:pPr>
              <a:t>8</a:t>
            </a:fld>
            <a:endParaRPr lang="en-US" dirty="0"/>
          </a:p>
        </p:txBody>
      </p:sp>
      <p:sp>
        <p:nvSpPr>
          <p:cNvPr id="7" name="Rectangle 6"/>
          <p:cNvSpPr/>
          <p:nvPr/>
        </p:nvSpPr>
        <p:spPr bwMode="auto">
          <a:xfrm>
            <a:off x="210502" y="1079500"/>
            <a:ext cx="9656445" cy="5808980"/>
          </a:xfrm>
          <a:prstGeom prst="rect">
            <a:avLst/>
          </a:prstGeom>
          <a:solidFill>
            <a:srgbClr val="FFFFFF"/>
          </a:solidFill>
          <a:ln w="6350">
            <a:solidFill>
              <a:srgbClr val="0018A8"/>
            </a:solidFill>
            <a:prstDash val="dash"/>
            <a:miter lim="800000"/>
            <a:headEnd/>
            <a:tailEnd/>
          </a:ln>
        </p:spPr>
        <p:txBody>
          <a:bodyPr lIns="100913" tIns="50457" rIns="100913" bIns="50457" rtlCol="0" anchor="ctr">
            <a:noAutofit/>
          </a:bodyPr>
          <a:lstStyle/>
          <a:p>
            <a:pPr algn="ctr" defTabSz="963613" eaLnBrk="0" hangingPunct="0">
              <a:tabLst>
                <a:tab pos="1257300" algn="l"/>
              </a:tabLst>
            </a:pPr>
            <a:endParaRPr lang="en-GB" dirty="0" err="1" smtClean="0">
              <a:solidFill>
                <a:srgbClr val="FFFFFF"/>
              </a:solidFill>
              <a:latin typeface="+mn-lt"/>
            </a:endParaRPr>
          </a:p>
        </p:txBody>
      </p:sp>
      <p:pic>
        <p:nvPicPr>
          <p:cNvPr id="12290" name="Picture 2" descr="Image result for IT architecture p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339" y="1673586"/>
            <a:ext cx="8214770" cy="462080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bwMode="auto">
          <a:xfrm>
            <a:off x="269875" y="802640"/>
            <a:ext cx="7350125" cy="0"/>
          </a:xfrm>
          <a:prstGeom prst="line">
            <a:avLst/>
          </a:prstGeom>
          <a:noFill/>
          <a:ln w="12700">
            <a:solidFill>
              <a:schemeClr val="tx1"/>
            </a:solidFill>
            <a:round/>
            <a:headEnd/>
            <a:tailEnd/>
          </a:ln>
        </p:spPr>
      </p:cxnSp>
    </p:spTree>
    <p:extLst>
      <p:ext uri="{BB962C8B-B14F-4D97-AF65-F5344CB8AC3E}">
        <p14:creationId xmlns:p14="http://schemas.microsoft.com/office/powerpoint/2010/main" val="971061665"/>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DB Screenshow White">
  <a:themeElements>
    <a:clrScheme name="DB Screenshow White">
      <a:dk1>
        <a:srgbClr val="B4D2F0"/>
      </a:dk1>
      <a:lt1>
        <a:srgbClr val="000000"/>
      </a:lt1>
      <a:dk2>
        <a:srgbClr val="FFFFFF"/>
      </a:dk2>
      <a:lt2>
        <a:srgbClr val="8296AA"/>
      </a:lt2>
      <a:accent1>
        <a:srgbClr val="193296"/>
      </a:accent1>
      <a:accent2>
        <a:srgbClr val="0092D0"/>
      </a:accent2>
      <a:accent3>
        <a:srgbClr val="FFA005"/>
      </a:accent3>
      <a:accent4>
        <a:srgbClr val="D70032"/>
      </a:accent4>
      <a:accent5>
        <a:srgbClr val="2D962D"/>
      </a:accent5>
      <a:accent6>
        <a:srgbClr val="0055AA"/>
      </a:accent6>
      <a:hlink>
        <a:srgbClr val="961414"/>
      </a:hlink>
      <a:folHlink>
        <a:srgbClr val="379B6E"/>
      </a:folHlink>
    </a:clrScheme>
    <a:fontScheme name="Deutsche Bank 2018">
      <a:majorFont>
        <a:latin typeface="Deutsche Bank Display"/>
        <a:ea typeface="MS PGothic"/>
        <a:cs typeface=""/>
      </a:majorFont>
      <a:minorFont>
        <a:latin typeface="Deutsche Bank Tex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6350">
          <a:noFill/>
          <a:miter lim="800000"/>
          <a:headEnd/>
          <a:tailEnd/>
        </a:ln>
      </a:spPr>
      <a:bodyPr lIns="100913" tIns="50457" rIns="100913" bIns="50457" rtlCol="0" anchor="ctr">
        <a:noAutofit/>
      </a:bodyPr>
      <a:lstStyle>
        <a:defPPr algn="ctr" defTabSz="963613" eaLnBrk="0" hangingPunct="0">
          <a:tabLst>
            <a:tab pos="1257300" algn="l"/>
          </a:tabLst>
          <a:defRPr dirty="0" err="1" smtClean="0">
            <a:solidFill>
              <a:srgbClr val="FFFFFF"/>
            </a:solidFill>
            <a:latin typeface="+mn-lt"/>
          </a:defRPr>
        </a:defPPr>
      </a:lstStyle>
    </a:spDef>
    <a:lnDef>
      <a:spPr bwMode="auto">
        <a:noFill/>
        <a:ln w="12700">
          <a:solidFill>
            <a:schemeClr val="tx1"/>
          </a:solidFill>
          <a:round/>
          <a:headEnd/>
          <a:tailEnd/>
        </a:ln>
      </a:spPr>
      <a:bodyPr/>
      <a:lstStyle/>
    </a:lnDef>
    <a:txDef>
      <a:spPr bwMode="ltGray">
        <a:noFill/>
        <a:ln w="6350">
          <a:noFill/>
          <a:miter lim="800000"/>
          <a:headEnd/>
          <a:tailEnd/>
        </a:ln>
      </a:spPr>
      <a:bodyPr wrap="square" lIns="100913" tIns="50457" rIns="100913" bIns="50457" rtlCol="0" anchor="t" anchorCtr="0">
        <a:spAutoFit/>
      </a:bodyPr>
      <a:lstStyle>
        <a:defPPr eaLnBrk="0" hangingPunct="0">
          <a:defRPr dirty="0" err="1" smtClean="0">
            <a:latin typeface="+mn-lt"/>
          </a:defRPr>
        </a:defPPr>
      </a:lstStyle>
    </a:txDef>
  </a:objectDefaults>
  <a:extraClrSchemeLst/>
  <a:custClrLst>
    <a:custClr name="255,255,255">
      <a:srgbClr val="FFFFFF"/>
    </a:custClr>
    <a:custClr name="0,0,0">
      <a:srgbClr val="000000"/>
    </a:custClr>
    <a:custClr name="Primary Blue 25,50,150">
      <a:srgbClr val="193296"/>
    </a:custClr>
    <a:custClr name="0,146,208">
      <a:srgbClr val="0092D0"/>
    </a:custClr>
    <a:custClr name="255,160,0">
      <a:srgbClr val="FFA000"/>
    </a:custClr>
    <a:custClr name="215,0,50">
      <a:srgbClr val="D70032"/>
    </a:custClr>
    <a:custClr name="45,150,45">
      <a:srgbClr val="2D962D"/>
    </a:custClr>
    <a:custClr name="0,85,170">
      <a:srgbClr val="0055AA"/>
    </a:custClr>
    <a:custClr name="180,210,240">
      <a:srgbClr val="B4D2F0"/>
    </a:custClr>
    <a:custClr name="130,150,170">
      <a:srgbClr val="8296AA"/>
    </a:custClr>
    <a:custClr name="255,255,255">
      <a:srgbClr val="FFFFFF"/>
    </a:custClr>
    <a:custClr name="0,0,0">
      <a:srgbClr val="000000"/>
    </a:custClr>
    <a:custClr name="140,159,236">
      <a:srgbClr val="8C9FEC"/>
    </a:custClr>
    <a:custClr name="130,195,255">
      <a:srgbClr val="82C3FF"/>
    </a:custClr>
    <a:custClr name="255,217,153">
      <a:srgbClr val="FFD999"/>
    </a:custClr>
    <a:custClr name="255,141,167">
      <a:srgbClr val="FF8DA7"/>
    </a:custClr>
    <a:custClr name="158,226,158">
      <a:srgbClr val="9EE29E"/>
    </a:custClr>
    <a:custClr name="51,153,255">
      <a:srgbClr val="3399FF"/>
    </a:custClr>
    <a:custClr name="17,53,87">
      <a:srgbClr val="113557"/>
    </a:custClr>
    <a:custClr name="230,234,238">
      <a:srgbClr val="E6EAEE"/>
    </a:custClr>
    <a:custClr name="255,255,255">
      <a:srgbClr val="FFFFFF"/>
    </a:custClr>
    <a:custClr name="0,0,0">
      <a:srgbClr val="000000"/>
    </a:custClr>
    <a:custClr name="83,111,226">
      <a:srgbClr val="536FE2"/>
    </a:custClr>
    <a:custClr name="180,219,255">
      <a:srgbClr val="B4DBFF"/>
    </a:custClr>
    <a:custClr name="255,198,105">
      <a:srgbClr val="FFC669"/>
    </a:custClr>
    <a:custClr name="255,78,119">
      <a:srgbClr val="FF4E77"/>
    </a:custClr>
    <a:custClr name="110,210,110">
      <a:srgbClr val="6ED26E"/>
    </a:custClr>
    <a:custClr name="187,221,255">
      <a:srgbClr val="BBDDFF"/>
    </a:custClr>
    <a:custClr name="93,157,223">
      <a:srgbClr val="5D9DDF"/>
    </a:custClr>
    <a:custClr name="205,213,221">
      <a:srgbClr val="CDD5DD"/>
    </a:custClr>
    <a:custClr name="Branding Only 0,24,168">
      <a:srgbClr val="0018A8"/>
    </a:custClr>
    <a:custClr name="0,0,0">
      <a:srgbClr val="000000"/>
    </a:custClr>
    <a:custClr name="19,38,113">
      <a:srgbClr val="132671"/>
    </a:custClr>
    <a:custClr name="34,149,255">
      <a:srgbClr val="2295FF"/>
    </a:custClr>
    <a:custClr name="195,121,0">
      <a:srgbClr val="C37900"/>
    </a:custClr>
    <a:custClr name="161,0,38">
      <a:srgbClr val="A10026"/>
    </a:custClr>
    <a:custClr name="34,113,34">
      <a:srgbClr val="227122"/>
    </a:custClr>
    <a:custClr name="0,64,127">
      <a:srgbClr val="00407F"/>
    </a:custClr>
    <a:custClr name="35,105,175">
      <a:srgbClr val="2369AF"/>
    </a:custClr>
    <a:custClr name="61,75,89">
      <a:srgbClr val="3D4B59"/>
    </a:custClr>
    <a:custClr name="PWM Only 182,192,199">
      <a:srgbClr val="B6C0C7"/>
    </a:custClr>
    <a:custClr name="PWM Only 137,150,160">
      <a:srgbClr val="8996A0"/>
    </a:custClr>
    <a:custClr name="0,42,85">
      <a:srgbClr val="002A55"/>
    </a:custClr>
    <a:custClr name="105,167,255">
      <a:srgbClr val="69A7FF"/>
    </a:custClr>
    <a:custClr name="255,255,255">
      <a:srgbClr val="FFFFFF"/>
    </a:custClr>
    <a:custClr name="255,255,255">
      <a:srgbClr val="FFFFFF"/>
    </a:custClr>
    <a:custClr name="255,255,255">
      <a:srgbClr val="FFFFFF"/>
    </a:custClr>
    <a:custClr name="0,34,68">
      <a:srgbClr val="002244"/>
    </a:custClr>
    <a:custClr name="0,0,0">
      <a:srgbClr val="000000"/>
    </a:custClr>
    <a:custClr name="91,113,134">
      <a:srgbClr val="5B7186"/>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TotalTime>
  <Words>395</Words>
  <Application>Microsoft Office PowerPoint</Application>
  <PresentationFormat>Custom</PresentationFormat>
  <Paragraphs>115</Paragraphs>
  <Slides>12</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ＭＳ Ｐゴシック</vt:lpstr>
      <vt:lpstr>Arial</vt:lpstr>
      <vt:lpstr>arial unicode ms</vt:lpstr>
      <vt:lpstr>Calibri</vt:lpstr>
      <vt:lpstr>Deutsche Bank Display</vt:lpstr>
      <vt:lpstr>Deutsche Bank Text</vt:lpstr>
      <vt:lpstr>Garamond</vt:lpstr>
      <vt:lpstr>Wingdings</vt:lpstr>
      <vt:lpstr>DB Screenshow White</vt:lpstr>
      <vt:lpstr>Group C1.-1: The Tick</vt:lpstr>
      <vt:lpstr>Team presentation</vt:lpstr>
      <vt:lpstr>Business Methods</vt:lpstr>
      <vt:lpstr>The Stakeholders</vt:lpstr>
      <vt:lpstr>User Stories: DB Trading Team</vt:lpstr>
      <vt:lpstr>Requirements for the APP</vt:lpstr>
      <vt:lpstr>Overview: Technologies</vt:lpstr>
      <vt:lpstr>Overview: Structure</vt:lpstr>
      <vt:lpstr>Overview: Detailed Structure</vt:lpstr>
      <vt:lpstr>Data model: Snippet</vt:lpstr>
      <vt:lpstr>Lessons Learned</vt:lpstr>
      <vt:lpstr>Break</vt:lpstr>
    </vt:vector>
  </TitlesOfParts>
  <Manager/>
  <Company>Deutsche Bank</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Deutsche Bank screenshow template</dc:title>
  <dc:subject/>
  <dc:creator>*</dc:creator>
  <cp:keywords>For internal use only</cp:keywords>
  <dc:description/>
  <cp:lastModifiedBy>Graduate</cp:lastModifiedBy>
  <cp:revision>614</cp:revision>
  <cp:lastPrinted>2018-07-27T08:28:00Z</cp:lastPrinted>
  <dcterms:created xsi:type="dcterms:W3CDTF">2010-05-04T10:54:25Z</dcterms:created>
  <dcterms:modified xsi:type="dcterms:W3CDTF">2018-08-16T12:32:00Z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8f77b221-bc10-4678-bb7e-3132746edd93</vt:lpwstr>
  </property>
  <property fmtid="{D5CDD505-2E9C-101B-9397-08002B2CF9AE}" pid="3" name="db.comClassification">
    <vt:lpwstr>For internal use only</vt:lpwstr>
  </property>
  <property fmtid="{D5CDD505-2E9C-101B-9397-08002B2CF9AE}" pid="4" name="aliashDocumentMarking">
    <vt:lpwstr>For internal use only</vt:lpwstr>
  </property>
</Properties>
</file>