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998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95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374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640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795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270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451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08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914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1277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645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CEA27-3137-4F3F-B4CB-760B6234EAED}" type="datetimeFigureOut">
              <a:rPr lang="ru-RU" smtClean="0"/>
              <a:t>07.06.2025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5F482-1B78-477B-9882-163FBE9319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12" Type="http://schemas.microsoft.com/office/2007/relationships/hdphoto" Target="../media/hdphoto6.wd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8.png"/><Relationship Id="rId5" Type="http://schemas.openxmlformats.org/officeDocument/2006/relationships/image" Target="../media/image5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7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3420" y="2081212"/>
            <a:ext cx="5300806" cy="11858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05700" y="5281615"/>
            <a:ext cx="475773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Файзуллин Тимур Русланович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11-309</a:t>
            </a:r>
          </a:p>
          <a:p>
            <a:r>
              <a:rPr lang="ru-RU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Основы разработки интеллектуальных систем</a:t>
            </a:r>
            <a:endParaRPr lang="ru-RU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99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07256" y="328612"/>
            <a:ext cx="1037748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EkoAI</a:t>
            </a:r>
            <a:r>
              <a:rPr lang="ru-RU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— </a:t>
            </a:r>
            <a: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это удобный каталог </a:t>
            </a:r>
            <a:r>
              <a:rPr lang="ru-RU" sz="24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нейросетей</a:t>
            </a:r>
            <a:r>
              <a:rPr 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для генерации</a:t>
            </a:r>
            <a:r>
              <a:rPr lang="en-US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Изображений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 — превращайте слова в шедевры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Видео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 — создавайте динамичные ролики в один клик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Кода 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— упрощайте разработку</a:t>
            </a:r>
            <a:endParaRPr lang="ru-RU" sz="20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Вебсайтов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 — автоматизируйте разработку без усилий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Текста </a:t>
            </a:r>
            <a:r>
              <a:rPr lang="ru-RU" sz="20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— сочиняйте красивые связанные предложения</a:t>
            </a:r>
            <a:endParaRPr lang="ru-RU" sz="20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>
              <a:lnSpc>
                <a:spcPct val="150000"/>
              </a:lnSpc>
            </a:pPr>
            <a:r>
              <a:rPr lang="ru-RU" sz="2000" b="1" dirty="0">
                <a:solidFill>
                  <a:schemeClr val="bg1"/>
                </a:solidFill>
                <a:latin typeface="Arial Black" panose="020B0A04020102020204" pitchFamily="34" charset="0"/>
              </a:rPr>
              <a:t>	</a:t>
            </a:r>
            <a:r>
              <a:rPr lang="ru-RU" sz="2000" b="1" dirty="0" err="1" smtClean="0">
                <a:solidFill>
                  <a:schemeClr val="bg1"/>
                </a:solidFill>
                <a:latin typeface="Arial Black" panose="020B0A04020102020204" pitchFamily="34" charset="0"/>
              </a:rPr>
              <a:t>Email</a:t>
            </a:r>
            <a:r>
              <a:rPr lang="ru-RU" sz="2000" dirty="0">
                <a:solidFill>
                  <a:schemeClr val="bg1"/>
                </a:solidFill>
                <a:latin typeface="Arial Black" panose="020B0A04020102020204" pitchFamily="34" charset="0"/>
              </a:rPr>
              <a:t> — пишите убедительно и быстро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1" y="3571181"/>
            <a:ext cx="286513" cy="28651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0" y="1282840"/>
            <a:ext cx="286513" cy="286513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5" y="3120431"/>
            <a:ext cx="256033" cy="28651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5" y="1759303"/>
            <a:ext cx="277369" cy="28651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045" y="2212272"/>
            <a:ext cx="286513" cy="286513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379" y="2665242"/>
            <a:ext cx="286513" cy="28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190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12456" y="138112"/>
            <a:ext cx="33670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Функционал</a:t>
            </a:r>
            <a:endParaRPr lang="ru-RU" sz="32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2043" y="861000"/>
            <a:ext cx="9967913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Авторизация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/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Аутентификация пользователя</a:t>
            </a:r>
          </a:p>
          <a:p>
            <a:pPr>
              <a:lnSpc>
                <a:spcPct val="2000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Отправка формы, с последующим приходом письма на вашу почту</a:t>
            </a:r>
          </a:p>
          <a:p>
            <a:pPr>
              <a:lnSpc>
                <a:spcPct val="2000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Редактирование профиля пользователя</a:t>
            </a:r>
          </a:p>
          <a:p>
            <a:pPr>
              <a:lnSpc>
                <a:spcPct val="200000"/>
              </a:lnSpc>
            </a:pP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Административная панель</a:t>
            </a:r>
            <a:endParaRPr lang="en-US" sz="20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--------------------------------------------------------------------------------------------------------------------</a:t>
            </a:r>
            <a:endParaRPr lang="en-US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В будущем будет представлены ранее описанные </a:t>
            </a:r>
            <a:r>
              <a:rPr lang="en-US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AI </a:t>
            </a:r>
            <a:r>
              <a:rPr lang="ru-RU" sz="20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генераторы </a:t>
            </a:r>
            <a:endParaRPr lang="ru-RU" sz="20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48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650" y="85724"/>
            <a:ext cx="11696699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Технологии</a:t>
            </a:r>
            <a:endParaRPr lang="en-US" sz="24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ASP.NET CORE MVC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– Мощный </a:t>
            </a:r>
            <a:r>
              <a:rPr lang="ru-RU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фреймворк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 для создания масштабируемых веб-приложений с удобной структурой 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MVC.</a:t>
            </a:r>
            <a:endParaRPr lang="ru-RU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Entity Framework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– Упрощает работу с базой данных через ORM, уменьшая количество ручного SQL-кода.</a:t>
            </a:r>
            <a:endParaRPr lang="en-US" sz="16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HTML&amp;CSS&amp;JS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– Основы веб-разработки для создания интерактивного и стильного интерфейса.</a:t>
            </a:r>
            <a:endParaRPr lang="en-US" sz="16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ru-RU" sz="16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Архитектура</a:t>
            </a:r>
            <a:endParaRPr lang="en-US" sz="24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Чистая архитектура – 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Чёткое разделение слоёв приложения для удобств</a:t>
            </a:r>
            <a:endParaRPr lang="en-US" sz="16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/>
            </a:r>
            <a:b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Прочее</a:t>
            </a:r>
            <a:endParaRPr lang="en-US" sz="24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CQRS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– Разделение операций чтения и записи для повышения производительности и 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масштабируемости.</a:t>
            </a:r>
            <a:endParaRPr lang="ru-RU" sz="1600" b="1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JWT Bearer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– Безопасная аутентификация через </a:t>
            </a:r>
            <a:r>
              <a:rPr lang="ru-RU" sz="1600" b="1" dirty="0" err="1">
                <a:solidFill>
                  <a:schemeClr val="bg1"/>
                </a:solidFill>
                <a:latin typeface="Arial Black" panose="020B0A04020102020204" pitchFamily="34" charset="0"/>
              </a:rPr>
              <a:t>токены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 с минимальными накладными расходами.</a:t>
            </a:r>
            <a:endParaRPr lang="en-US" sz="16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AJAX / Fetch</a:t>
            </a:r>
            <a:r>
              <a:rPr lang="ru-RU" sz="1600" b="1" dirty="0">
                <a:solidFill>
                  <a:schemeClr val="bg1"/>
                </a:solidFill>
                <a:latin typeface="Arial Black" panose="020B0A04020102020204" pitchFamily="34" charset="0"/>
              </a:rPr>
              <a:t>– Асинхронные HTTP-запросы для динамического обновления страницы без перезагрузки</a:t>
            </a:r>
            <a:r>
              <a:rPr lang="ru-RU" sz="16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00575" y="1223963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903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3762" y="2967334"/>
            <a:ext cx="104044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СПАСИБО ЗА ВНИМАНИЕ!</a:t>
            </a:r>
            <a:endParaRPr lang="ru-RU" sz="5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84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103</Words>
  <Application>Microsoft Office PowerPoint</Application>
  <PresentationFormat>Широкоэкранный</PresentationFormat>
  <Paragraphs>28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timur fajzullin</dc:creator>
  <cp:lastModifiedBy>timur fajzullin</cp:lastModifiedBy>
  <cp:revision>10</cp:revision>
  <dcterms:created xsi:type="dcterms:W3CDTF">2025-06-02T17:50:46Z</dcterms:created>
  <dcterms:modified xsi:type="dcterms:W3CDTF">2025-06-07T03:43:08Z</dcterms:modified>
</cp:coreProperties>
</file>