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>
        <p:scale>
          <a:sx n="89" d="100"/>
          <a:sy n="89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4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0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8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3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2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FCE6-6DA1-0940-B19A-142E835F3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Partial Homomorphic Encryption for Statistical Queries on Music Stored in Cloud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6E8A-AE81-1F4B-A836-306412F42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Timur Blair GORDON</a:t>
            </a:r>
          </a:p>
          <a:p>
            <a:r>
              <a:rPr lang="en-US" dirty="0"/>
              <a:t>TBG252</a:t>
            </a:r>
          </a:p>
        </p:txBody>
      </p:sp>
    </p:spTree>
    <p:extLst>
      <p:ext uri="{BB962C8B-B14F-4D97-AF65-F5344CB8AC3E}">
        <p14:creationId xmlns:p14="http://schemas.microsoft.com/office/powerpoint/2010/main" val="97206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BFC7-16D3-964A-B88F-26BC89E8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3C48-9FA7-7944-AE3E-70039741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Separate datasets:</a:t>
            </a:r>
          </a:p>
          <a:p>
            <a:pPr lvl="1"/>
            <a:r>
              <a:rPr lang="en-US" dirty="0"/>
              <a:t>My Top Songs 2019 (100 tracks)</a:t>
            </a:r>
          </a:p>
          <a:p>
            <a:pPr lvl="1"/>
            <a:r>
              <a:rPr lang="en-US" dirty="0"/>
              <a:t>Large Magic FM Playlist (608 tracks)</a:t>
            </a:r>
          </a:p>
          <a:p>
            <a:pPr lvl="1"/>
            <a:r>
              <a:rPr lang="en-US" dirty="0"/>
              <a:t>Incredibly Large Playlist (1042 tracks)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dirty="0"/>
              <a:t>Index,  Track Name,  Album Name,  Artist Name,  Track Duration (</a:t>
            </a:r>
            <a:r>
              <a:rPr lang="en-US" dirty="0" err="1"/>
              <a:t>ms</a:t>
            </a:r>
            <a:r>
              <a:rPr lang="en-US" dirty="0"/>
              <a:t>), Play Count</a:t>
            </a:r>
          </a:p>
        </p:txBody>
      </p:sp>
    </p:spTree>
    <p:extLst>
      <p:ext uri="{BB962C8B-B14F-4D97-AF65-F5344CB8AC3E}">
        <p14:creationId xmlns:p14="http://schemas.microsoft.com/office/powerpoint/2010/main" val="340430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C216-E722-9D4F-9306-966093CE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B2D9-C74F-8F46-A6E5-024565DE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can query Carol with the following functions:</a:t>
            </a:r>
          </a:p>
          <a:p>
            <a:pPr lvl="1"/>
            <a:r>
              <a:rPr lang="en-US" dirty="0"/>
              <a:t>Get track by name or index (NA in homomorphic implementation)</a:t>
            </a:r>
          </a:p>
          <a:p>
            <a:pPr lvl="1"/>
            <a:r>
              <a:rPr lang="en-US" dirty="0"/>
              <a:t>Sum of track duration in playlist</a:t>
            </a:r>
          </a:p>
          <a:p>
            <a:pPr lvl="1"/>
            <a:r>
              <a:rPr lang="en-US" dirty="0"/>
              <a:t>Sum of play count in playlist</a:t>
            </a:r>
          </a:p>
          <a:p>
            <a:pPr lvl="1"/>
            <a:r>
              <a:rPr lang="en-US" dirty="0"/>
              <a:t>Average of track duration in playlist</a:t>
            </a:r>
          </a:p>
          <a:p>
            <a:pPr lvl="1"/>
            <a:r>
              <a:rPr lang="en-US" dirty="0"/>
              <a:t>Average of play count in playlist</a:t>
            </a:r>
          </a:p>
          <a:p>
            <a:r>
              <a:rPr lang="en-US" dirty="0"/>
              <a:t>The queries are implemented in both a unencrypted and encrypted scheme to compare correctness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6714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2F04-8FB3-7044-A604-28D64885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(CODE)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535EF-2718-D54B-B52E-612348EF1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30424"/>
            <a:ext cx="5629886" cy="3449638"/>
          </a:xfrm>
        </p:spPr>
      </p:pic>
    </p:spTree>
    <p:extLst>
      <p:ext uri="{BB962C8B-B14F-4D97-AF65-F5344CB8AC3E}">
        <p14:creationId xmlns:p14="http://schemas.microsoft.com/office/powerpoint/2010/main" val="141908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F778-5337-7547-9803-8B65A0D4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Homomorphic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6208-55D6-BD41-AF9E-33758B56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stats are calculated without decrypting values to their plain numerical form via </a:t>
            </a:r>
            <a:r>
              <a:rPr lang="en-US" dirty="0" err="1"/>
              <a:t>Paillier</a:t>
            </a:r>
            <a:r>
              <a:rPr lang="en-US" dirty="0"/>
              <a:t> encryption.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8E741E-B111-6641-8180-C2EF8576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3022600"/>
            <a:ext cx="4953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03F9-3B8F-E84A-BADE-8612EC36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41ED-E41F-564A-B0EE-48A872DA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 schemes are used to encrypt data:</a:t>
            </a:r>
          </a:p>
          <a:p>
            <a:pPr lvl="1"/>
            <a:r>
              <a:rPr lang="en-US" dirty="0"/>
              <a:t>AES for alphabetical data</a:t>
            </a:r>
          </a:p>
          <a:p>
            <a:pPr lvl="1"/>
            <a:r>
              <a:rPr lang="en-US" dirty="0"/>
              <a:t>Partial Homomorphic </a:t>
            </a:r>
            <a:r>
              <a:rPr lang="en-US" dirty="0" err="1"/>
              <a:t>Paillier</a:t>
            </a:r>
            <a:r>
              <a:rPr lang="en-US" dirty="0"/>
              <a:t> Scheme for numerical data </a:t>
            </a:r>
          </a:p>
          <a:p>
            <a:pPr lvl="1"/>
            <a:endParaRPr lang="en-US" dirty="0"/>
          </a:p>
          <a:p>
            <a:r>
              <a:rPr lang="en-US" dirty="0"/>
              <a:t>Since the statistical queries Alice can make only use multiplication and summation:</a:t>
            </a:r>
          </a:p>
          <a:p>
            <a:pPr lvl="1"/>
            <a:r>
              <a:rPr lang="en-US" dirty="0" err="1"/>
              <a:t>Paillier</a:t>
            </a:r>
            <a:r>
              <a:rPr lang="en-US" dirty="0"/>
              <a:t> is an appropriate encryption scheme for this application</a:t>
            </a:r>
          </a:p>
        </p:txBody>
      </p:sp>
    </p:spTree>
    <p:extLst>
      <p:ext uri="{BB962C8B-B14F-4D97-AF65-F5344CB8AC3E}">
        <p14:creationId xmlns:p14="http://schemas.microsoft.com/office/powerpoint/2010/main" val="376563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20BE-50B3-2649-A7F4-BA608B21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(Graphs)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DAE1C8-B96A-2D4D-8AB6-B05C077C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469" y="1915834"/>
            <a:ext cx="3273596" cy="195087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91807-0244-294A-AFD4-6BFDAB34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01" y="3928784"/>
            <a:ext cx="3233464" cy="1950870"/>
          </a:xfrm>
          <a:prstGeom prst="rect">
            <a:avLst/>
          </a:prstGeom>
        </p:spPr>
      </p:pic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795D1F0B-F443-E64A-BB51-842A3F3B9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935" y="1933194"/>
            <a:ext cx="3322738" cy="195087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F7A6C-9855-9E46-8715-C4EA0DDB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942" y="3963504"/>
            <a:ext cx="3272723" cy="19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4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A976-493C-5442-AD93-999DAC5E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1EAB-DE74-B24F-8253-F248500E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drastically increased upload times.</a:t>
            </a:r>
          </a:p>
          <a:p>
            <a:r>
              <a:rPr lang="en-US" dirty="0"/>
              <a:t>Query times didn’t show a significant difference between unencrypted and encrypted schemes</a:t>
            </a:r>
          </a:p>
          <a:p>
            <a:pPr lvl="1"/>
            <a:r>
              <a:rPr lang="en-US" dirty="0"/>
              <a:t>Once uploaded, homomorphic encryption doesn’t cause additional delays</a:t>
            </a:r>
          </a:p>
          <a:p>
            <a:pPr lvl="1"/>
            <a:r>
              <a:rPr lang="en-US" dirty="0"/>
              <a:t>In fact, since queries are computed in cloud server, less computation is done by client</a:t>
            </a:r>
          </a:p>
          <a:p>
            <a:r>
              <a:rPr lang="en-US" dirty="0"/>
              <a:t>Larger datasets needed to infer time complexity</a:t>
            </a:r>
          </a:p>
          <a:p>
            <a:pPr lvl="1"/>
            <a:r>
              <a:rPr lang="en-US" dirty="0"/>
              <a:t>However looks like between linear and squared polynomial time for uploading in encrypted scheme.</a:t>
            </a:r>
          </a:p>
        </p:txBody>
      </p:sp>
    </p:spTree>
    <p:extLst>
      <p:ext uri="{BB962C8B-B14F-4D97-AF65-F5344CB8AC3E}">
        <p14:creationId xmlns:p14="http://schemas.microsoft.com/office/powerpoint/2010/main" val="26410046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{E6907A9D-4432-534D-8AD9-5F147EBE22AA}tf10001119</Template>
  <TotalTime>25</TotalTime>
  <Words>267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Partial Homomorphic Encryption for Statistical Queries on Music Stored in Cloud Server</vt:lpstr>
      <vt:lpstr>Dataset</vt:lpstr>
      <vt:lpstr>QUERIES</vt:lpstr>
      <vt:lpstr>QUERIES (CODE)</vt:lpstr>
      <vt:lpstr>Homomorphic queries</vt:lpstr>
      <vt:lpstr>Encryption schemes</vt:lpstr>
      <vt:lpstr>Performance (Graphs)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Homomorphic Encryption for Statistical Queries on Music Stored in Cloud Server</dc:title>
  <dc:creator>Timur Gordon</dc:creator>
  <cp:lastModifiedBy>Timur Gordon</cp:lastModifiedBy>
  <cp:revision>3</cp:revision>
  <dcterms:created xsi:type="dcterms:W3CDTF">2020-05-13T15:21:07Z</dcterms:created>
  <dcterms:modified xsi:type="dcterms:W3CDTF">2020-05-13T15:47:03Z</dcterms:modified>
</cp:coreProperties>
</file>