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ur Guler" userId="d3dd1aad5ed19080" providerId="LiveId" clId="{ECB6296D-1635-4A8A-AD8D-3DDB0BD4BD27}"/>
    <pc:docChg chg="delSld">
      <pc:chgData name="Timur Guler" userId="d3dd1aad5ed19080" providerId="LiveId" clId="{ECB6296D-1635-4A8A-AD8D-3DDB0BD4BD27}" dt="2021-12-12T17:21:00.771" v="3" actId="47"/>
      <pc:docMkLst>
        <pc:docMk/>
      </pc:docMkLst>
      <pc:sldChg chg="del">
        <pc:chgData name="Timur Guler" userId="d3dd1aad5ed19080" providerId="LiveId" clId="{ECB6296D-1635-4A8A-AD8D-3DDB0BD4BD27}" dt="2021-12-12T17:20:55.752" v="0" actId="47"/>
        <pc:sldMkLst>
          <pc:docMk/>
          <pc:sldMk cId="3518451537" sldId="256"/>
        </pc:sldMkLst>
      </pc:sldChg>
      <pc:sldChg chg="del">
        <pc:chgData name="Timur Guler" userId="d3dd1aad5ed19080" providerId="LiveId" clId="{ECB6296D-1635-4A8A-AD8D-3DDB0BD4BD27}" dt="2021-12-12T17:20:59.532" v="1" actId="47"/>
        <pc:sldMkLst>
          <pc:docMk/>
          <pc:sldMk cId="1396950311" sldId="258"/>
        </pc:sldMkLst>
      </pc:sldChg>
      <pc:sldChg chg="del">
        <pc:chgData name="Timur Guler" userId="d3dd1aad5ed19080" providerId="LiveId" clId="{ECB6296D-1635-4A8A-AD8D-3DDB0BD4BD27}" dt="2021-12-12T17:21:00.771" v="3" actId="47"/>
        <pc:sldMkLst>
          <pc:docMk/>
          <pc:sldMk cId="537640882" sldId="259"/>
        </pc:sldMkLst>
      </pc:sldChg>
      <pc:sldChg chg="del">
        <pc:chgData name="Timur Guler" userId="d3dd1aad5ed19080" providerId="LiveId" clId="{ECB6296D-1635-4A8A-AD8D-3DDB0BD4BD27}" dt="2021-12-12T17:21:00.187" v="2" actId="47"/>
        <pc:sldMkLst>
          <pc:docMk/>
          <pc:sldMk cId="4071870825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4E72B-DD9E-4F02-9B74-FFDE80BF9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E0164-73D8-4A1E-9CB1-8FCC550BD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932AF-6608-48C9-8008-2711D2A3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0D00-48C4-401D-B0A3-2051809CBF3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53B0D-1F5F-4941-AA17-95E8ACFC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1EF16-C943-46B2-B9F3-8DEC4154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6C71-7619-4220-947F-D5FBB2BD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1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A490-AF9B-456E-A020-8BC78BA6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FA68C-B382-4D19-9634-B68597590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DF2B9-B318-4190-A0FC-05365C79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0D00-48C4-401D-B0A3-2051809CBF3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F2E9B-976D-4123-A2D0-32C2BB31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47E0B-B7D1-49A8-997A-79369F80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6C71-7619-4220-947F-D5FBB2BD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4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96A6B-C3D4-4452-8390-A1B3D9E19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0D04D-F755-44B8-A457-3C5DE9F75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17C1B-D0BF-44E6-BF6A-1E49CAD4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0D00-48C4-401D-B0A3-2051809CBF3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86A92-4D89-4E3A-9812-E9C50864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FD6BE-3912-4864-9492-CBD3F7AF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6C71-7619-4220-947F-D5FBB2BD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0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FC80-A7BB-4670-A531-D851E927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9E4F-0234-4A2F-B727-98648ED0B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DB5CD-FC0D-4BE0-AFFE-91E87443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0D00-48C4-401D-B0A3-2051809CBF3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03812-715A-47BD-9C5F-3E272AE4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B9BDD-AB7E-468D-9E1F-23173F76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6C71-7619-4220-947F-D5FBB2BD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0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4F364-DF6C-4423-B351-730B5FB50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35125-EBB0-4742-A92B-724BA1A9C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A4620-4482-43EC-85D6-4B527BD8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0D00-48C4-401D-B0A3-2051809CBF3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5843F-4BB8-4932-BFB8-F7CBF3C6D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5004E-4B22-4506-A405-2BE35B08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6C71-7619-4220-947F-D5FBB2BD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0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AECA-D5A1-4FF8-ADA2-DA9D4BB5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F1004-5F2A-403B-85A3-28100118E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C5858-FFDF-4F2B-83B0-21A425ED1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27BD4-7D9F-4D57-995D-71E656C6D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0D00-48C4-401D-B0A3-2051809CBF3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23A94-7607-4D77-AA11-B224C04B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4BABD-88CB-4FFB-93F7-EDA5D9AD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6C71-7619-4220-947F-D5FBB2BD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8E79F-157A-4434-BD61-272D088D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66C25-B8F6-4BCF-BA9D-364B20F5B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A5184-B18F-4870-8F91-97EC6608E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A2785-2AF8-43CD-BD34-0E469155B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00E38-6F18-4355-BD50-E081B8866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D9D7D-C6A3-4F26-88D7-7F7C252C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0D00-48C4-401D-B0A3-2051809CBF3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0C6A6-3CA0-45E0-BF6C-89A8CDEBE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77FCF-8A04-41A6-90CA-60CE3F7F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6C71-7619-4220-947F-D5FBB2BD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B478-ED3D-4128-9627-F3E0F59F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3D0F2-16D0-4969-A67D-CE34413C1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0D00-48C4-401D-B0A3-2051809CBF3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A449-5F1E-4011-900C-13365B70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AEFE0-52BA-4DBC-8FF5-88674AF7E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6C71-7619-4220-947F-D5FBB2BD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0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65A83-0781-4344-BB2E-6A6DF9399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0D00-48C4-401D-B0A3-2051809CBF3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C18B1-7E5F-49A2-9555-9D3D8926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D369C-1A71-4B7D-8689-53905730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6C71-7619-4220-947F-D5FBB2BD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6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9E37-4146-413C-88FF-1A3D9641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AF19-5EBA-418A-A0E1-8249A2046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45044-D765-49BC-9189-834E111B3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29719-C72D-4807-A873-94163425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0D00-48C4-401D-B0A3-2051809CBF3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CF570-B3E8-4C35-846D-34C6DA3FC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6E61F-D39B-4744-9020-B87A61F0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6C71-7619-4220-947F-D5FBB2BD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7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9685-4D53-4E50-81E0-EA5BC6274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D5E58-1293-4B7D-8D65-28BA1FD50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D0649-CABD-4BF8-B6B4-612BF090D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CE242-3022-46C9-B2FD-2AFC14DA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0D00-48C4-401D-B0A3-2051809CBF3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ACBDB-A582-4639-89F6-05A43AC4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9166C-F59B-4099-A158-C1F35170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6C71-7619-4220-947F-D5FBB2BD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4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0EE2A-DDD0-4EE5-8473-475A98597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662CD-E5AE-4AB7-AB8B-AC34D9396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21FB5-5B53-4AC7-B6A5-8A8E49CE6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C0D00-48C4-401D-B0A3-2051809CBF3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178E9-A219-47C6-8065-8E9FC67FD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886AD-F37D-4696-ACF0-CAA39CE6E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26C71-7619-4220-947F-D5FBB2BD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6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F98F1EB-041D-471F-A880-720A67030CD1}"/>
              </a:ext>
            </a:extLst>
          </p:cNvPr>
          <p:cNvSpPr/>
          <p:nvPr/>
        </p:nvSpPr>
        <p:spPr>
          <a:xfrm>
            <a:off x="4850402" y="1900870"/>
            <a:ext cx="1991095" cy="17194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7474E9-A2A3-4201-BD5E-716B97AA83A3}"/>
              </a:ext>
            </a:extLst>
          </p:cNvPr>
          <p:cNvSpPr/>
          <p:nvPr/>
        </p:nvSpPr>
        <p:spPr>
          <a:xfrm>
            <a:off x="2591313" y="1921472"/>
            <a:ext cx="1837678" cy="2134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70126B-F888-4BF8-BA03-2FCF2080A878}"/>
              </a:ext>
            </a:extLst>
          </p:cNvPr>
          <p:cNvSpPr txBox="1"/>
          <p:nvPr/>
        </p:nvSpPr>
        <p:spPr>
          <a:xfrm>
            <a:off x="1779184" y="2797935"/>
            <a:ext cx="53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effectLst/>
                <a:latin typeface="STIXMathJax_Normal-italic"/>
              </a:rPr>
              <a:t>𝜎</a:t>
            </a:r>
            <a:r>
              <a:rPr lang="en-US" b="0" i="0" u="none" strike="noStrike" baseline="30000" dirty="0">
                <a:effectLst/>
                <a:latin typeface="STIXMathJax_Main"/>
              </a:rPr>
              <a:t>2</a:t>
            </a:r>
            <a:r>
              <a:rPr lang="en-US" b="0" i="0" u="none" strike="noStrike" baseline="-25000" dirty="0">
                <a:effectLst/>
                <a:latin typeface="STIXMathJax_Normal-italic"/>
              </a:rPr>
              <a:t>𝜂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7A7CF-B5F1-48C8-B2FF-A5B103DB9123}"/>
              </a:ext>
            </a:extLst>
          </p:cNvPr>
          <p:cNvSpPr txBox="1"/>
          <p:nvPr/>
        </p:nvSpPr>
        <p:spPr>
          <a:xfrm>
            <a:off x="2818480" y="2012534"/>
            <a:ext cx="370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STIXMathJax_Normal-italic"/>
              </a:rPr>
              <a:t>𝑋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DC42F6-7917-4C4B-80F4-5635FFD328F7}"/>
              </a:ext>
            </a:extLst>
          </p:cNvPr>
          <p:cNvSpPr txBox="1"/>
          <p:nvPr/>
        </p:nvSpPr>
        <p:spPr>
          <a:xfrm>
            <a:off x="4067226" y="3727718"/>
            <a:ext cx="3617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effectLst/>
                <a:latin typeface="STIXMathJax_Normal-italic"/>
              </a:rPr>
              <a:t>𝑁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26F3F-987E-48E4-874B-ADFB93125F48}"/>
              </a:ext>
            </a:extLst>
          </p:cNvPr>
          <p:cNvSpPr txBox="1"/>
          <p:nvPr/>
        </p:nvSpPr>
        <p:spPr>
          <a:xfrm>
            <a:off x="4088312" y="2804118"/>
            <a:ext cx="37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STIXMathJax_Normal-italic"/>
              </a:rPr>
              <a:t>𝑌</a:t>
            </a:r>
            <a:r>
              <a:rPr lang="en-US" b="0" i="0" u="none" strike="noStrike" dirty="0">
                <a:effectLst/>
                <a:latin typeface="STIXMathJax_Main"/>
              </a:rPr>
              <a:t> 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3189CF-CCB2-4D44-98BE-3C1972B027F0}"/>
              </a:ext>
            </a:extLst>
          </p:cNvPr>
          <p:cNvSpPr txBox="1"/>
          <p:nvPr/>
        </p:nvSpPr>
        <p:spPr>
          <a:xfrm>
            <a:off x="5018818" y="1967043"/>
            <a:ext cx="894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STIXMathJax_Normal-italic"/>
              </a:rPr>
              <a:t>𝜇</a:t>
            </a:r>
            <a:r>
              <a:rPr lang="en-US" b="0" i="0" u="none" strike="noStrike" baseline="-25000" dirty="0">
                <a:effectLst/>
                <a:latin typeface="STIXMathJax_Normal-italic"/>
              </a:rPr>
              <a:t>𝑝𝑟𝑖𝑜𝑟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3C06DD-D3B8-46E1-87BE-549A946F5504}"/>
              </a:ext>
            </a:extLst>
          </p:cNvPr>
          <p:cNvSpPr txBox="1"/>
          <p:nvPr/>
        </p:nvSpPr>
        <p:spPr>
          <a:xfrm>
            <a:off x="7046774" y="2773865"/>
            <a:ext cx="535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STIXMathJax_Main"/>
              </a:rPr>
              <a:t> </a:t>
            </a:r>
            <a:r>
              <a:rPr lang="en-US" b="0" i="0" u="none" strike="noStrike" dirty="0">
                <a:effectLst/>
                <a:latin typeface="STIXMathJax_Normal-italic"/>
              </a:rPr>
              <a:t>𝜎</a:t>
            </a:r>
            <a:r>
              <a:rPr lang="en-US" b="0" i="0" u="none" strike="noStrike" baseline="30000" dirty="0">
                <a:effectLst/>
                <a:latin typeface="STIXMathJax_Main"/>
              </a:rPr>
              <a:t>2</a:t>
            </a:r>
            <a:r>
              <a:rPr lang="en-US" b="0" i="0" u="none" strike="noStrike" baseline="-25000" dirty="0">
                <a:effectLst/>
                <a:latin typeface="STIXMathJax_Normal-italic"/>
              </a:rPr>
              <a:t>𝜃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6AD492-0AD4-4A4A-BE5F-5552B6BDEFCF}"/>
              </a:ext>
            </a:extLst>
          </p:cNvPr>
          <p:cNvSpPr txBox="1"/>
          <p:nvPr/>
        </p:nvSpPr>
        <p:spPr>
          <a:xfrm>
            <a:off x="2706213" y="3389662"/>
            <a:ext cx="431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STIXMathJax_Normal-italic"/>
              </a:rPr>
              <a:t>𝜂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4FB154-271A-4AF0-AFAF-9B93EAF9F8C3}"/>
              </a:ext>
            </a:extLst>
          </p:cNvPr>
          <p:cNvSpPr/>
          <p:nvPr/>
        </p:nvSpPr>
        <p:spPr>
          <a:xfrm>
            <a:off x="3003756" y="3465540"/>
            <a:ext cx="370734" cy="34699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EC2ED36-DF1C-4F55-BF69-3D4EA903A282}"/>
              </a:ext>
            </a:extLst>
          </p:cNvPr>
          <p:cNvSpPr/>
          <p:nvPr/>
        </p:nvSpPr>
        <p:spPr>
          <a:xfrm>
            <a:off x="3717578" y="2809105"/>
            <a:ext cx="370734" cy="3469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D28544-77D7-47D9-B8C4-F354B3F9627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317624" y="2977013"/>
            <a:ext cx="740425" cy="539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279565-CFD2-476F-B101-7D4A946C0B22}"/>
              </a:ext>
            </a:extLst>
          </p:cNvPr>
          <p:cNvCxnSpPr>
            <a:cxnSpLocks/>
          </p:cNvCxnSpPr>
          <p:nvPr/>
        </p:nvCxnSpPr>
        <p:spPr>
          <a:xfrm flipV="1">
            <a:off x="3323942" y="3105282"/>
            <a:ext cx="451674" cy="411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A58C11-97F0-415D-9068-B0517692DB70}"/>
              </a:ext>
            </a:extLst>
          </p:cNvPr>
          <p:cNvCxnSpPr>
            <a:cxnSpLocks/>
          </p:cNvCxnSpPr>
          <p:nvPr/>
        </p:nvCxnSpPr>
        <p:spPr>
          <a:xfrm>
            <a:off x="3007547" y="2381356"/>
            <a:ext cx="768069" cy="478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1BD32282-7731-46ED-AF16-045ABC5EFA13}"/>
              </a:ext>
            </a:extLst>
          </p:cNvPr>
          <p:cNvSpPr/>
          <p:nvPr/>
        </p:nvSpPr>
        <p:spPr>
          <a:xfrm>
            <a:off x="5523151" y="2767263"/>
            <a:ext cx="370734" cy="34699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1EF4C8-C735-494F-9CEF-944CF34D41A6}"/>
              </a:ext>
            </a:extLst>
          </p:cNvPr>
          <p:cNvCxnSpPr>
            <a:cxnSpLocks/>
            <a:stCxn id="14" idx="2"/>
            <a:endCxn id="34" idx="1"/>
          </p:cNvCxnSpPr>
          <p:nvPr/>
        </p:nvCxnSpPr>
        <p:spPr>
          <a:xfrm>
            <a:off x="5466307" y="2336375"/>
            <a:ext cx="111137" cy="481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BE2F00-D5BA-46A5-8597-A9CD64A379CF}"/>
              </a:ext>
            </a:extLst>
          </p:cNvPr>
          <p:cNvCxnSpPr>
            <a:cxnSpLocks/>
            <a:stCxn id="16" idx="1"/>
            <a:endCxn id="34" idx="6"/>
          </p:cNvCxnSpPr>
          <p:nvPr/>
        </p:nvCxnSpPr>
        <p:spPr>
          <a:xfrm flipH="1" flipV="1">
            <a:off x="5893885" y="2940760"/>
            <a:ext cx="1152889" cy="17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D6BB0B-8400-4C50-9C6F-F3239F3E311B}"/>
              </a:ext>
            </a:extLst>
          </p:cNvPr>
          <p:cNvSpPr txBox="1"/>
          <p:nvPr/>
        </p:nvSpPr>
        <p:spPr>
          <a:xfrm>
            <a:off x="6238240" y="3331259"/>
            <a:ext cx="6592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STIXMathJax_Normal-italic"/>
              </a:rPr>
              <a:t>𝑘 =  5</a:t>
            </a:r>
            <a:endParaRPr lang="en-US" sz="1400" dirty="0"/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DD977ADD-4A58-42F0-A578-1264CC26E1ED}"/>
              </a:ext>
            </a:extLst>
          </p:cNvPr>
          <p:cNvCxnSpPr>
            <a:stCxn id="34" idx="4"/>
            <a:endCxn id="21" idx="4"/>
          </p:cNvCxnSpPr>
          <p:nvPr/>
        </p:nvCxnSpPr>
        <p:spPr>
          <a:xfrm rot="5400000">
            <a:off x="4784811" y="2232391"/>
            <a:ext cx="41842" cy="1805573"/>
          </a:xfrm>
          <a:prstGeom prst="curvedConnector3">
            <a:avLst>
              <a:gd name="adj1" fmla="val 6463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E504852-40B7-4CB2-8748-EBCF494CA646}"/>
              </a:ext>
            </a:extLst>
          </p:cNvPr>
          <p:cNvSpPr txBox="1"/>
          <p:nvPr/>
        </p:nvSpPr>
        <p:spPr>
          <a:xfrm>
            <a:off x="5126341" y="2754170"/>
            <a:ext cx="371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STIXMathJax_Normal-italic"/>
              </a:rPr>
              <a:t>𝜃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E5259D-135C-4E74-85E3-8BCD76F69CD4}"/>
              </a:ext>
            </a:extLst>
          </p:cNvPr>
          <p:cNvCxnSpPr>
            <a:cxnSpLocks/>
          </p:cNvCxnSpPr>
          <p:nvPr/>
        </p:nvCxnSpPr>
        <p:spPr>
          <a:xfrm>
            <a:off x="4627880" y="1626995"/>
            <a:ext cx="0" cy="23418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A8C564-7083-412C-B994-1484C20B2B54}"/>
              </a:ext>
            </a:extLst>
          </p:cNvPr>
          <p:cNvSpPr txBox="1"/>
          <p:nvPr/>
        </p:nvSpPr>
        <p:spPr>
          <a:xfrm>
            <a:off x="5288934" y="1507957"/>
            <a:ext cx="120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772CAA-FDAC-44EC-8013-8163E6F57988}"/>
              </a:ext>
            </a:extLst>
          </p:cNvPr>
          <p:cNvSpPr txBox="1"/>
          <p:nvPr/>
        </p:nvSpPr>
        <p:spPr>
          <a:xfrm>
            <a:off x="2748243" y="1513459"/>
            <a:ext cx="120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Likelihood</a:t>
            </a:r>
          </a:p>
        </p:txBody>
      </p:sp>
    </p:spTree>
    <p:extLst>
      <p:ext uri="{BB962C8B-B14F-4D97-AF65-F5344CB8AC3E}">
        <p14:creationId xmlns:p14="http://schemas.microsoft.com/office/powerpoint/2010/main" val="12547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18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STIXMathJax_Main</vt:lpstr>
      <vt:lpstr>STIXMathJax_Normal-italic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Guler, Timur Daniel (sfs6kh)</dc:creator>
  <cp:lastModifiedBy>Timur Guler</cp:lastModifiedBy>
  <cp:revision>2</cp:revision>
  <dcterms:created xsi:type="dcterms:W3CDTF">2021-09-28T21:24:00Z</dcterms:created>
  <dcterms:modified xsi:type="dcterms:W3CDTF">2021-12-12T17:21:03Z</dcterms:modified>
</cp:coreProperties>
</file>