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1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85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740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81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167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91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49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16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1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07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34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28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4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03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17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79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B95B-291C-4E86-B691-C4BFFD7321A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30526B-DD6B-47BD-A546-1F86D252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095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Проект: «Игра Крокодил»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Выполнил:</a:t>
            </a:r>
          </a:p>
          <a:p>
            <a:pPr algn="r"/>
            <a:r>
              <a:rPr lang="ru-RU" dirty="0" err="1" smtClean="0"/>
              <a:t>Таласбаев</a:t>
            </a:r>
            <a:r>
              <a:rPr lang="ru-RU" dirty="0" smtClean="0"/>
              <a:t> Тимур</a:t>
            </a:r>
          </a:p>
          <a:p>
            <a:pPr algn="r"/>
            <a:r>
              <a:rPr lang="ru-RU" dirty="0" err="1" smtClean="0"/>
              <a:t>Искандерович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08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Идея: игра рассчитанная на двух участников, один из которых рисует на заданное слово, а задача второго отгадать, что нарисовал первый.</a:t>
            </a:r>
          </a:p>
          <a:p>
            <a:pPr marL="0" indent="0">
              <a:buNone/>
            </a:pPr>
            <a:r>
              <a:rPr lang="ru-RU" dirty="0" smtClean="0"/>
              <a:t>Проект создан для развлечения пользователя использующего его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43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моей программе используется главный класс </a:t>
            </a:r>
            <a:r>
              <a:rPr lang="en-US" dirty="0" smtClean="0"/>
              <a:t>Window</a:t>
            </a:r>
            <a:r>
              <a:rPr lang="kk-KZ" dirty="0" smtClean="0"/>
              <a:t>, являющийся основным окном в моем приложении. Основная библиотека использованная в программе – </a:t>
            </a:r>
            <a:r>
              <a:rPr lang="en-US" dirty="0" smtClean="0"/>
              <a:t>PyQt5.</a:t>
            </a:r>
            <a:r>
              <a:rPr lang="ru-RU" dirty="0" smtClean="0"/>
              <a:t> Так же, благодаря использованию </a:t>
            </a:r>
            <a:r>
              <a:rPr lang="en-US" dirty="0" smtClean="0"/>
              <a:t>SQL </a:t>
            </a:r>
            <a:r>
              <a:rPr lang="ru-RU" dirty="0" smtClean="0"/>
              <a:t>баз данных, есть возможность дополнять список возможных тем и слов, следовательно повышать </a:t>
            </a:r>
            <a:r>
              <a:rPr lang="ru-RU" dirty="0" err="1" smtClean="0"/>
              <a:t>реиграбельность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64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 моему мнению, мне удалось реализовать все идеи, задуманные мной в начале. </a:t>
            </a:r>
          </a:p>
          <a:p>
            <a:pPr marL="0" indent="0">
              <a:buNone/>
            </a:pPr>
            <a:r>
              <a:rPr lang="ru-RU" dirty="0" smtClean="0"/>
              <a:t>В итоге получилось только один масштабный баг:</a:t>
            </a:r>
          </a:p>
          <a:p>
            <a:pPr>
              <a:buAutoNum type="arabicPeriod"/>
            </a:pPr>
            <a:r>
              <a:rPr lang="ru-RU" dirty="0" smtClean="0"/>
              <a:t>При нажатие кнопки играть снова, старое окно не закрывается, следовательно при большем количестве нажатий, на данную кнопку, будет получена огромная нагрузка на ПК.</a:t>
            </a:r>
          </a:p>
          <a:p>
            <a:pPr marL="0" indent="0">
              <a:buNone/>
            </a:pPr>
            <a:r>
              <a:rPr lang="ru-RU" dirty="0" smtClean="0"/>
              <a:t>Как мне кажется, решить </a:t>
            </a:r>
            <a:r>
              <a:rPr lang="ru-RU" dirty="0" smtClean="0"/>
              <a:t>эту проблему </a:t>
            </a:r>
            <a:r>
              <a:rPr lang="ru-RU" dirty="0" smtClean="0"/>
              <a:t>можно сменив главную исполнительную </a:t>
            </a:r>
            <a:r>
              <a:rPr lang="ru-RU" dirty="0" smtClean="0"/>
              <a:t>библиотеку.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725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еще добавить?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Добавить более продвинутую системы отмены действия(</a:t>
            </a:r>
            <a:r>
              <a:rPr lang="en-US" dirty="0" err="1" smtClean="0"/>
              <a:t>ctr</a:t>
            </a:r>
            <a:r>
              <a:rPr lang="en-US" dirty="0" err="1"/>
              <a:t>l</a:t>
            </a:r>
            <a:r>
              <a:rPr lang="en-US" dirty="0" err="1" smtClean="0"/>
              <a:t>+z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ctrl+y</a:t>
            </a:r>
            <a:r>
              <a:rPr lang="ru-RU" dirty="0" smtClean="0"/>
              <a:t>) и возможность рисовать фигуры.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2084105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</TotalTime>
  <Words>176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Грань</vt:lpstr>
      <vt:lpstr>Проект: «Игра Крокодил»</vt:lpstr>
      <vt:lpstr>Введение</vt:lpstr>
      <vt:lpstr>Описание реализации</vt:lpstr>
      <vt:lpstr>Заключение</vt:lpstr>
      <vt:lpstr>Что можно еще добавить?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«Игра Крокодил»</dc:title>
  <dc:creator>Тимур</dc:creator>
  <cp:lastModifiedBy>Тимур</cp:lastModifiedBy>
  <cp:revision>24</cp:revision>
  <dcterms:created xsi:type="dcterms:W3CDTF">2020-11-28T02:22:56Z</dcterms:created>
  <dcterms:modified xsi:type="dcterms:W3CDTF">2020-11-28T09:57:53Z</dcterms:modified>
</cp:coreProperties>
</file>