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13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8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32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374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4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867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614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815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95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7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15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30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46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65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1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0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22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3EA3A3-D197-494D-A5C7-AF0ABF5DF955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D50E-8768-4019-B3FF-BD1CB90F5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873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4151" y="218721"/>
            <a:ext cx="9144000" cy="2387600"/>
          </a:xfrm>
        </p:spPr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Dark Fantasy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20866" y="4882198"/>
            <a:ext cx="9144000" cy="1655762"/>
          </a:xfrm>
        </p:spPr>
        <p:txBody>
          <a:bodyPr/>
          <a:lstStyle/>
          <a:p>
            <a:r>
              <a:rPr lang="kk-KZ" dirty="0" smtClean="0"/>
              <a:t>Новак Андрей</a:t>
            </a:r>
            <a:br>
              <a:rPr lang="kk-KZ" dirty="0" smtClean="0"/>
            </a:br>
            <a:r>
              <a:rPr lang="kk-KZ" dirty="0" smtClean="0"/>
              <a:t>Камысбаев Амир</a:t>
            </a:r>
            <a:br>
              <a:rPr lang="kk-KZ" dirty="0" smtClean="0"/>
            </a:br>
            <a:r>
              <a:rPr lang="kk-KZ" dirty="0" smtClean="0"/>
              <a:t>Таласбаев Тимур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866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 проекта была вдохновлена игрой </a:t>
            </a:r>
            <a:r>
              <a:rPr lang="en-US" dirty="0" smtClean="0"/>
              <a:t>Soul Knight. </a:t>
            </a:r>
            <a:r>
              <a:rPr lang="ru-RU" dirty="0" smtClean="0"/>
              <a:t>Было задумано реализовать </a:t>
            </a:r>
            <a:r>
              <a:rPr lang="ru-RU" dirty="0" smtClean="0"/>
              <a:t>генерирующееся </a:t>
            </a:r>
            <a:r>
              <a:rPr lang="ru-RU" dirty="0" smtClean="0"/>
              <a:t>подземелье с противниками на нем.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2050" name="Picture 2" descr="Soul Knight скачать apk v.2.9.4 на андроид (Мод: много алмазов | открыты  платные скины и персонажи | бессмертие | встроенный кэш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3370006"/>
            <a:ext cx="3244645" cy="182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20" y="3370006"/>
            <a:ext cx="2732891" cy="29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Основная </a:t>
            </a:r>
            <a:r>
              <a:rPr lang="ru-RU" dirty="0" smtClean="0"/>
              <a:t>библиотека, </a:t>
            </a:r>
            <a:r>
              <a:rPr lang="ru-RU" dirty="0" smtClean="0"/>
              <a:t>использованная в данном проекте </a:t>
            </a:r>
            <a:r>
              <a:rPr lang="ru-RU" dirty="0" smtClean="0"/>
              <a:t>– </a:t>
            </a:r>
            <a:r>
              <a:rPr lang="en-US" dirty="0" err="1" smtClean="0"/>
              <a:t>Pygame</a:t>
            </a:r>
            <a:r>
              <a:rPr lang="en-US" dirty="0" smtClean="0"/>
              <a:t>. </a:t>
            </a:r>
            <a:endParaRPr lang="ru-RU" dirty="0" smtClean="0"/>
          </a:p>
          <a:p>
            <a:r>
              <a:rPr lang="ru-RU" dirty="0"/>
              <a:t>Добавлена камера. </a:t>
            </a:r>
            <a:endParaRPr lang="ru-RU" dirty="0" smtClean="0"/>
          </a:p>
          <a:p>
            <a:r>
              <a:rPr lang="ru-RU" dirty="0" smtClean="0"/>
              <a:t>Добавлена </a:t>
            </a:r>
            <a:r>
              <a:rPr lang="ru-RU" dirty="0"/>
              <a:t>случайная генерация карты. </a:t>
            </a:r>
            <a:endParaRPr lang="ru-RU" dirty="0" smtClean="0"/>
          </a:p>
          <a:p>
            <a:r>
              <a:rPr lang="ru-RU" dirty="0" smtClean="0"/>
              <a:t>Ходьба </a:t>
            </a:r>
            <a:r>
              <a:rPr lang="ru-RU" dirty="0"/>
              <a:t>изменена с "</a:t>
            </a:r>
            <a:r>
              <a:rPr lang="ru-RU" dirty="0" err="1"/>
              <a:t>поклеточной</a:t>
            </a:r>
            <a:r>
              <a:rPr lang="ru-RU" dirty="0"/>
              <a:t>" на пиксельную, более плавную и удобную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Добавлены </a:t>
            </a:r>
            <a:r>
              <a:rPr lang="ru-RU" dirty="0"/>
              <a:t>различные текстуры для стен, земли, персонажей (для главного персонажа добавлены 4 вида текстур: при передвижении направо, налево, вверх и вниз). </a:t>
            </a:r>
            <a:endParaRPr lang="ru-RU" dirty="0" smtClean="0"/>
          </a:p>
          <a:p>
            <a:r>
              <a:rPr lang="ru-RU" dirty="0" smtClean="0"/>
              <a:t>Добавлено </a:t>
            </a:r>
            <a:r>
              <a:rPr lang="ru-RU" dirty="0"/>
              <a:t>звуковое сопровождение. </a:t>
            </a:r>
            <a:endParaRPr lang="ru-RU" dirty="0" smtClean="0"/>
          </a:p>
          <a:p>
            <a:r>
              <a:rPr lang="ru-RU" dirty="0" smtClean="0"/>
              <a:t>Добавлены </a:t>
            </a:r>
            <a:r>
              <a:rPr lang="ru-RU" dirty="0"/>
              <a:t>враги, генерирующиеся случайным образом при загрузке карты. </a:t>
            </a:r>
            <a:endParaRPr lang="ru-RU" dirty="0" smtClean="0"/>
          </a:p>
          <a:p>
            <a:r>
              <a:rPr lang="ru-RU" dirty="0" smtClean="0"/>
              <a:t>Добавлена </a:t>
            </a:r>
            <a:r>
              <a:rPr lang="ru-RU" dirty="0"/>
              <a:t>стрельба героя и противников.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героя статистики одни, для врагов - другие (для баланса) </a:t>
            </a:r>
            <a:endParaRPr lang="ru-RU" dirty="0" smtClean="0"/>
          </a:p>
          <a:p>
            <a:r>
              <a:rPr lang="ru-RU" dirty="0" smtClean="0"/>
              <a:t>Добавлена </a:t>
            </a:r>
            <a:r>
              <a:rPr lang="ru-RU" dirty="0"/>
              <a:t>перезарядка оружия (заклинаний), указано ограниченное количество патронов (</a:t>
            </a:r>
            <a:r>
              <a:rPr lang="ru-RU" dirty="0" err="1"/>
              <a:t>маны</a:t>
            </a:r>
            <a:r>
              <a:rPr lang="ru-RU" dirty="0"/>
              <a:t>), очков здоровья (</a:t>
            </a:r>
            <a:r>
              <a:rPr lang="ru-RU" dirty="0" err="1"/>
              <a:t>хп</a:t>
            </a:r>
            <a:r>
              <a:rPr lang="ru-RU" dirty="0"/>
              <a:t>) и патронов в обойме (заклинаний на руках). </a:t>
            </a:r>
            <a:endParaRPr lang="ru-RU" dirty="0" smtClean="0"/>
          </a:p>
          <a:p>
            <a:r>
              <a:rPr lang="ru-RU" dirty="0" smtClean="0"/>
              <a:t>Добавлены </a:t>
            </a:r>
            <a:r>
              <a:rPr lang="ru-RU" dirty="0"/>
              <a:t>монеты, генерируемые на карте случайным образом. </a:t>
            </a:r>
            <a:endParaRPr lang="ru-RU" dirty="0" smtClean="0"/>
          </a:p>
          <a:p>
            <a:r>
              <a:rPr lang="ru-RU" dirty="0" smtClean="0"/>
              <a:t>Добавлен </a:t>
            </a:r>
            <a:r>
              <a:rPr lang="ru-RU" dirty="0"/>
              <a:t>счет, увеличиваемый путем убийства врагов или собирания монет. </a:t>
            </a:r>
            <a:endParaRPr lang="ru-RU" dirty="0" smtClean="0"/>
          </a:p>
          <a:p>
            <a:r>
              <a:rPr lang="ru-RU" dirty="0" smtClean="0"/>
              <a:t>Добавлена </a:t>
            </a:r>
            <a:r>
              <a:rPr lang="ru-RU" dirty="0"/>
              <a:t>заставка в начале и конце игры с полученным игроком счетом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Возможность </a:t>
            </a:r>
            <a:r>
              <a:rPr lang="ru-RU" dirty="0"/>
              <a:t>перезапуска игры путем нажатия любой клавиши в конечной заставке.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58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 задачи на проект удалось реализовать. Можно добавить:</a:t>
            </a:r>
          </a:p>
          <a:p>
            <a:r>
              <a:rPr lang="ru-RU" dirty="0" smtClean="0"/>
              <a:t>Другие вариации противников</a:t>
            </a:r>
          </a:p>
          <a:p>
            <a:r>
              <a:rPr lang="ru-RU" dirty="0" smtClean="0"/>
              <a:t>Изменить систему генерации на более интересную</a:t>
            </a:r>
          </a:p>
          <a:p>
            <a:r>
              <a:rPr lang="ru-RU" dirty="0" smtClean="0"/>
              <a:t>Возможность изменять размеры окна</a:t>
            </a:r>
          </a:p>
          <a:p>
            <a:r>
              <a:rPr lang="ru-RU" dirty="0" smtClean="0"/>
              <a:t>Возможность прокачивать персонажа, менять обмундирование</a:t>
            </a:r>
          </a:p>
          <a:p>
            <a:r>
              <a:rPr lang="ru-RU" dirty="0" smtClean="0"/>
              <a:t>Создать переходы между уровнями</a:t>
            </a:r>
          </a:p>
          <a:p>
            <a:r>
              <a:rPr lang="ru-RU" dirty="0" smtClean="0"/>
              <a:t>Сюжет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028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224</Words>
  <Application>Microsoft Office PowerPoint</Application>
  <PresentationFormat>Широкоэкранный</PresentationFormat>
  <Paragraphs>27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Игра Dark Fantasy</vt:lpstr>
      <vt:lpstr>Введение</vt:lpstr>
      <vt:lpstr>Описание реализации</vt:lpstr>
      <vt:lpstr>Вывод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Dark Fantasy</dc:title>
  <dc:creator>Тимур</dc:creator>
  <cp:lastModifiedBy>Тимур</cp:lastModifiedBy>
  <cp:revision>11</cp:revision>
  <dcterms:created xsi:type="dcterms:W3CDTF">2021-01-19T09:43:24Z</dcterms:created>
  <dcterms:modified xsi:type="dcterms:W3CDTF">2021-01-19T09:58:37Z</dcterms:modified>
</cp:coreProperties>
</file>