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308" r:id="rId6"/>
    <p:sldId id="294" r:id="rId7"/>
    <p:sldId id="293" r:id="rId8"/>
    <p:sldId id="309" r:id="rId9"/>
    <p:sldId id="295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296" r:id="rId20"/>
    <p:sldId id="303" r:id="rId21"/>
    <p:sldId id="3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urkelin/simschd" TargetMode="External"/><Relationship Id="rId2" Type="http://schemas.openxmlformats.org/officeDocument/2006/relationships/hyperlink" Target="https://github.com/timurkelin/co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murkelin/simsi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cosim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Co-simulation of the </a:t>
            </a:r>
            <a:r>
              <a:rPr lang="en-US" dirty="0" err="1" smtClean="0"/>
              <a:t>simSCHD</a:t>
            </a:r>
            <a:r>
              <a:rPr lang="en-US" dirty="0" smtClean="0"/>
              <a:t> Static Scheduler and </a:t>
            </a:r>
            <a:r>
              <a:rPr lang="en-US" dirty="0" err="1" smtClean="0"/>
              <a:t>simSIMD</a:t>
            </a:r>
            <a:r>
              <a:rPr lang="en-US" dirty="0" smtClean="0"/>
              <a:t> Vector Cores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Simulator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Preferences are supplied to the simulator via the JSON file specified </a:t>
            </a:r>
            <a:r>
              <a:rPr lang="en-GB" dirty="0" smtClean="0"/>
              <a:t>as a single command line parameter</a:t>
            </a:r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Top-level JSON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GB" dirty="0" smtClean="0"/>
              <a:t>“threads”: an array of thread specifications</a:t>
            </a:r>
          </a:p>
          <a:p>
            <a:pPr marL="514350" indent="-514350"/>
            <a:r>
              <a:rPr lang="en-GB" dirty="0" smtClean="0"/>
              <a:t>“tasks”: an array of task specifications</a:t>
            </a:r>
          </a:p>
          <a:p>
            <a:pPr marL="514350" indent="-514350"/>
            <a:r>
              <a:rPr lang="en-GB" dirty="0" smtClean="0"/>
              <a:t>“</a:t>
            </a:r>
            <a:r>
              <a:rPr lang="en-GB" dirty="0" smtClean="0"/>
              <a:t>executors”: an array of the names of the execution blocks available in the system</a:t>
            </a:r>
          </a:p>
          <a:p>
            <a:pPr marL="514350" indent="-514350"/>
            <a:r>
              <a:rPr lang="en-GB" dirty="0" smtClean="0"/>
              <a:t>“common”: </a:t>
            </a:r>
            <a:r>
              <a:rPr lang="en-GB" dirty="0" smtClean="0"/>
              <a:t>an array of </a:t>
            </a:r>
            <a:r>
              <a:rPr lang="en-GB" dirty="0" smtClean="0"/>
              <a:t>common resource specifications</a:t>
            </a:r>
          </a:p>
          <a:p>
            <a:pPr marL="514350" indent="-514350"/>
            <a:r>
              <a:rPr lang="en-GB" dirty="0" smtClean="0"/>
              <a:t>“time”: specification of the simulation time and resolution</a:t>
            </a:r>
          </a:p>
          <a:p>
            <a:pPr marL="514350" indent="-514350"/>
            <a:r>
              <a:rPr lang="en-GB" dirty="0" smtClean="0"/>
              <a:t>“trace”: specification of the VCD trace and waveform translation</a:t>
            </a:r>
          </a:p>
          <a:p>
            <a:pPr marL="514350" indent="-514350"/>
            <a:r>
              <a:rPr lang="en-GB" dirty="0" smtClean="0"/>
              <a:t>“dump”: an array of data dump specifications for the different points of the simulated system</a:t>
            </a:r>
          </a:p>
          <a:p>
            <a:pPr marL="514350" indent="-514350"/>
            <a:r>
              <a:rPr lang="en-GB" dirty="0" smtClean="0"/>
              <a:t>“report”: controls for </a:t>
            </a:r>
            <a:r>
              <a:rPr lang="en-GB" dirty="0" err="1" smtClean="0"/>
              <a:t>SystemC</a:t>
            </a:r>
            <a:r>
              <a:rPr lang="en-GB" dirty="0" smtClean="0"/>
              <a:t> logging and reporting</a:t>
            </a:r>
            <a:endParaRPr lang="en-GB" dirty="0" smtClean="0"/>
          </a:p>
          <a:p>
            <a:pPr marL="514350" indent="-514350"/>
            <a:r>
              <a:rPr lang="en-GB" dirty="0" smtClean="0"/>
              <a:t>Please refer to the examples for the specification details</a:t>
            </a:r>
            <a:endParaRPr lang="en-GB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Execution Block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Resource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VCD Trace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Dump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Logging </a:t>
            </a:r>
            <a:r>
              <a:rPr lang="en-GB" dirty="0" smtClean="0"/>
              <a:t>and </a:t>
            </a:r>
            <a:r>
              <a:rPr lang="en-GB" dirty="0" smtClean="0"/>
              <a:t>Reporting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Conventions for the Simulator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[1] Co-simulation environment:</a:t>
            </a:r>
            <a:endParaRPr lang="en-US" dirty="0" smtClean="0">
              <a:hlinkClick r:id="rId2"/>
            </a:endParaRPr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https://github.com/timurkelin/cosim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[2] Simulation Framework for the Static Scheduler: 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3"/>
              </a:rPr>
              <a:t>https://github.com/timurkelin/simschd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[3] Simulation framework for Application Specific Vector Processor: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github.com/timurkelin/simsimd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[4] </a:t>
            </a:r>
            <a:r>
              <a:rPr lang="en-US" dirty="0" smtClean="0"/>
              <a:t>IEEE Std </a:t>
            </a:r>
            <a:r>
              <a:rPr lang="en-US" dirty="0" smtClean="0"/>
              <a:t>1666-2011, </a:t>
            </a:r>
            <a:r>
              <a:rPr lang="en-US" dirty="0" smtClean="0"/>
              <a:t>IEEE Standard for </a:t>
            </a:r>
            <a:r>
              <a:rPr lang="en-US" dirty="0" smtClean="0"/>
              <a:t>Standard </a:t>
            </a:r>
            <a:r>
              <a:rPr lang="en-US" dirty="0" err="1" smtClean="0"/>
              <a:t>SystemC</a:t>
            </a:r>
            <a:r>
              <a:rPr lang="en-US" dirty="0" smtClean="0"/>
              <a:t> </a:t>
            </a:r>
            <a:r>
              <a:rPr lang="en-US" dirty="0" smtClean="0"/>
              <a:t>Language </a:t>
            </a:r>
            <a:r>
              <a:rPr lang="en-US" dirty="0" smtClean="0"/>
              <a:t>Reference Manual</a:t>
            </a:r>
            <a:endParaRPr lang="en-GB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Co-simulation environment allows to utilize </a:t>
            </a:r>
            <a:r>
              <a:rPr lang="en-US" dirty="0" err="1" smtClean="0"/>
              <a:t>simSCHD</a:t>
            </a:r>
            <a:r>
              <a:rPr lang="en-US" dirty="0" smtClean="0"/>
              <a:t> static scheduler as a Scalar Core which controls multiple </a:t>
            </a:r>
            <a:r>
              <a:rPr lang="en-US" dirty="0" err="1" smtClean="0"/>
              <a:t>simSIMD</a:t>
            </a:r>
            <a:r>
              <a:rPr lang="en-US" dirty="0" smtClean="0"/>
              <a:t> vector cores.</a:t>
            </a:r>
          </a:p>
          <a:p>
            <a:r>
              <a:rPr lang="en-GB" dirty="0" smtClean="0"/>
              <a:t>Seamless top-down approach for the development of the complete Vector Processing system</a:t>
            </a:r>
          </a:p>
          <a:p>
            <a:r>
              <a:rPr lang="en-GB" dirty="0" smtClean="0"/>
              <a:t>Please refer to [2] for </a:t>
            </a:r>
            <a:r>
              <a:rPr lang="en-US" dirty="0" err="1" smtClean="0"/>
              <a:t>simSCHD</a:t>
            </a:r>
            <a:r>
              <a:rPr lang="en-US" dirty="0" smtClean="0"/>
              <a:t> Static Scheduler and [3] for </a:t>
            </a:r>
            <a:r>
              <a:rPr lang="en-US" dirty="0" err="1" smtClean="0"/>
              <a:t>simSIMD</a:t>
            </a:r>
            <a:r>
              <a:rPr lang="en-US" dirty="0" smtClean="0"/>
              <a:t> Application Specific Vector Processor.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Outline of the system structure and control procedures is developed and verified on the </a:t>
            </a:r>
            <a:r>
              <a:rPr lang="en-GB" dirty="0" err="1" smtClean="0"/>
              <a:t>simSCHD</a:t>
            </a:r>
            <a:r>
              <a:rPr lang="en-GB" dirty="0" smtClean="0"/>
              <a:t> platform at a high abstraction level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Granularity of the system structure and control procedures is increased to match the components which are available inside </a:t>
            </a:r>
            <a:r>
              <a:rPr lang="en-US" dirty="0" err="1" smtClean="0"/>
              <a:t>simSIMD</a:t>
            </a:r>
            <a:r>
              <a:rPr lang="en-US" dirty="0" smtClean="0"/>
              <a:t> vector cores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simSIMD</a:t>
            </a:r>
            <a:r>
              <a:rPr lang="en-US" dirty="0" smtClean="0"/>
              <a:t> vector core or cores are then connected in place of the corresponding execution blocks for co-simulation and more detailed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9562" y="1447800"/>
            <a:ext cx="8367238" cy="487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70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Co-Simulation Platform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Co-Simulation 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GB" dirty="0" smtClean="0"/>
              <a:t>SCHD Planner: see [2]</a:t>
            </a:r>
          </a:p>
          <a:p>
            <a:pPr marL="514350" indent="-514350"/>
            <a:r>
              <a:rPr lang="en-GB" dirty="0" smtClean="0"/>
              <a:t>SCHD Core: see [2]</a:t>
            </a:r>
          </a:p>
          <a:p>
            <a:pPr marL="514350" indent="-514350"/>
            <a:r>
              <a:rPr lang="en-GB" dirty="0" smtClean="0"/>
              <a:t>SIMD Core: see [3]</a:t>
            </a:r>
          </a:p>
          <a:p>
            <a:pPr marL="514350" indent="-514350"/>
            <a:r>
              <a:rPr lang="en-GB" dirty="0" smtClean="0"/>
              <a:t>Common Pool: see [3]</a:t>
            </a:r>
          </a:p>
          <a:p>
            <a:pPr marL="514350" indent="-514350"/>
            <a:r>
              <a:rPr lang="en-GB" dirty="0" smtClean="0"/>
              <a:t>Co-simulation </a:t>
            </a:r>
            <a:r>
              <a:rPr lang="en-GB" dirty="0" smtClean="0"/>
              <a:t>adapter: translates data supplied by the SCHD Planner into the control structures for SIMD Core, and other way around: events and statuses from the SIMD Core into the format which is acceptable by SCHD Planner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Conventions for the Simulator Preferences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31397</TotalTime>
  <Words>427</Words>
  <Application>Microsoft Office PowerPoint</Application>
  <PresentationFormat>On-screen Show (4:3)</PresentationFormat>
  <Paragraphs>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cosim</vt:lpstr>
      <vt:lpstr>Contents</vt:lpstr>
      <vt:lpstr>Overview</vt:lpstr>
      <vt:lpstr>Objectives</vt:lpstr>
      <vt:lpstr>Development Phases</vt:lpstr>
      <vt:lpstr>Simulated System</vt:lpstr>
      <vt:lpstr>Block Diagram of the Co-Simulation Platform</vt:lpstr>
      <vt:lpstr>Co-Simulation System Components</vt:lpstr>
      <vt:lpstr>Conventions for the Simulator Preferences</vt:lpstr>
      <vt:lpstr>Simulator Preferences</vt:lpstr>
      <vt:lpstr>Top-level JSON Fields</vt:lpstr>
      <vt:lpstr>Thread Specification</vt:lpstr>
      <vt:lpstr>Task Specification</vt:lpstr>
      <vt:lpstr>Execution Block Specification</vt:lpstr>
      <vt:lpstr>Common Resource Specification</vt:lpstr>
      <vt:lpstr>VCD Trace Specification</vt:lpstr>
      <vt:lpstr>Data Dump Specification</vt:lpstr>
      <vt:lpstr>Logging and Reporting Specification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546</cp:revision>
  <dcterms:created xsi:type="dcterms:W3CDTF">2019-03-16T21:06:25Z</dcterms:created>
  <dcterms:modified xsi:type="dcterms:W3CDTF">2020-01-15T23:05:45Z</dcterms:modified>
</cp:coreProperties>
</file>