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0" r:id="rId4"/>
    <p:sldId id="290" r:id="rId5"/>
    <p:sldId id="308" r:id="rId6"/>
    <p:sldId id="294" r:id="rId7"/>
    <p:sldId id="293" r:id="rId8"/>
    <p:sldId id="309" r:id="rId9"/>
    <p:sldId id="295" r:id="rId10"/>
    <p:sldId id="296" r:id="rId11"/>
    <p:sldId id="303" r:id="rId12"/>
    <p:sldId id="30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14/01/2020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14/01/2020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14/01/2020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14/01/2020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14/01/2020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14/01/2020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14/01/2020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14/01/2020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14/01/2020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14/01/2020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14/01/2020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3D4C-B1B2-4ED9-A806-D2C265E29E3F}" type="datetimeFigureOut">
              <a:rPr lang="en-US" smtClean="0"/>
              <a:pPr/>
              <a:t>14/01/2020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imur_kelin_monogramm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01000" y="6019800"/>
            <a:ext cx="1079624" cy="838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urkelin/simschd" TargetMode="External"/><Relationship Id="rId2" Type="http://schemas.openxmlformats.org/officeDocument/2006/relationships/hyperlink" Target="https://github.com/timurkelin/cosi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imurkelin/simsim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cosim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Co-simulation of the </a:t>
            </a:r>
            <a:r>
              <a:rPr lang="en-US" dirty="0" err="1" smtClean="0"/>
              <a:t>simSCHD</a:t>
            </a:r>
            <a:r>
              <a:rPr lang="en-US" dirty="0" smtClean="0"/>
              <a:t> </a:t>
            </a:r>
            <a:r>
              <a:rPr lang="en-US" dirty="0" smtClean="0"/>
              <a:t>Static Scheduler </a:t>
            </a:r>
            <a:r>
              <a:rPr lang="en-US" dirty="0" smtClean="0"/>
              <a:t>and </a:t>
            </a:r>
            <a:r>
              <a:rPr lang="en-US" dirty="0" err="1" smtClean="0"/>
              <a:t>simSIMD</a:t>
            </a:r>
            <a:r>
              <a:rPr lang="en-US" dirty="0" smtClean="0"/>
              <a:t> </a:t>
            </a:r>
            <a:r>
              <a:rPr lang="en-US" dirty="0" smtClean="0"/>
              <a:t>Vector Cores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371600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Timur</a:t>
            </a:r>
            <a:r>
              <a:rPr lang="en-GB" dirty="0" smtClean="0"/>
              <a:t> </a:t>
            </a:r>
            <a:r>
              <a:rPr lang="en-GB" dirty="0" err="1" smtClean="0"/>
              <a:t>Kelin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6172200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Cambridge </a:t>
            </a:r>
            <a:r>
              <a:rPr lang="en-GB" dirty="0" smtClean="0"/>
              <a:t>2020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Examples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Code and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[1] Co-simulation environment:</a:t>
            </a:r>
            <a:endParaRPr lang="en-US" dirty="0" smtClean="0">
              <a:hlinkClick r:id="rId2"/>
            </a:endParaRPr>
          </a:p>
          <a:p>
            <a:pPr lvl="1">
              <a:buNone/>
            </a:pPr>
            <a:r>
              <a:rPr lang="en-US" dirty="0" smtClean="0">
                <a:hlinkClick r:id="rId2"/>
              </a:rPr>
              <a:t>https://github.com/timurkelin/cosim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[2] Simulation </a:t>
            </a:r>
            <a:r>
              <a:rPr lang="en-US" dirty="0" smtClean="0"/>
              <a:t>Framework for the Static </a:t>
            </a:r>
            <a:r>
              <a:rPr lang="en-US" dirty="0" smtClean="0"/>
              <a:t>Scheduler: </a:t>
            </a:r>
            <a:endParaRPr lang="en-GB" dirty="0" smtClean="0"/>
          </a:p>
          <a:p>
            <a:pPr lvl="1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github.com/timurkelin/simschd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[3] Simulation </a:t>
            </a:r>
            <a:r>
              <a:rPr lang="en-US" dirty="0" smtClean="0"/>
              <a:t>framework for Application </a:t>
            </a:r>
            <a:r>
              <a:rPr lang="en-US" dirty="0" smtClean="0"/>
              <a:t>Specific Vector Processor:</a:t>
            </a:r>
            <a:endParaRPr lang="en-GB" dirty="0" smtClean="0"/>
          </a:p>
          <a:p>
            <a:pPr lvl="1">
              <a:buNone/>
            </a:pPr>
            <a:r>
              <a:rPr lang="en-US" dirty="0" smtClean="0">
                <a:hlinkClick r:id="rId4"/>
              </a:rPr>
              <a:t>https://github.com/timurkelin/simsimd</a:t>
            </a:r>
            <a:endParaRPr lang="en-GB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 action="ppaction://hlinksldjump"/>
              </a:rPr>
              <a:t>Overview</a:t>
            </a:r>
            <a:endParaRPr lang="en-GB" dirty="0" smtClean="0"/>
          </a:p>
          <a:p>
            <a:r>
              <a:rPr lang="en-GB" dirty="0" smtClean="0">
                <a:hlinkClick r:id="rId3" action="ppaction://hlinksldjump"/>
              </a:rPr>
              <a:t>Simulated System</a:t>
            </a:r>
            <a:endParaRPr lang="en-GB" dirty="0" smtClean="0"/>
          </a:p>
          <a:p>
            <a:r>
              <a:rPr lang="en-GB" dirty="0" smtClean="0">
                <a:hlinkClick r:id="rId4" action="ppaction://hlinksldjump"/>
              </a:rPr>
              <a:t>Conventions for the Simulator Preferences</a:t>
            </a:r>
            <a:endParaRPr lang="en-GB" dirty="0" smtClean="0"/>
          </a:p>
          <a:p>
            <a:r>
              <a:rPr lang="en-GB" dirty="0" smtClean="0">
                <a:hlinkClick r:id="rId5" action="ppaction://hlinksldjump"/>
              </a:rPr>
              <a:t>Design Examples</a:t>
            </a:r>
            <a:endParaRPr lang="en-GB" dirty="0" smtClean="0"/>
          </a:p>
          <a:p>
            <a:r>
              <a:rPr lang="en-GB" dirty="0" smtClean="0">
                <a:hlinkClick r:id="rId6" action="ppaction://hlinksldjump"/>
              </a:rPr>
              <a:t>References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Co-simulation environment allows to utilize </a:t>
            </a:r>
            <a:r>
              <a:rPr lang="en-US" dirty="0" err="1" smtClean="0"/>
              <a:t>simSCHD</a:t>
            </a:r>
            <a:r>
              <a:rPr lang="en-US" dirty="0" smtClean="0"/>
              <a:t> static scheduler as a Scalar Core which controls multiple </a:t>
            </a:r>
            <a:r>
              <a:rPr lang="en-US" dirty="0" err="1" smtClean="0"/>
              <a:t>simSIMD</a:t>
            </a:r>
            <a:r>
              <a:rPr lang="en-US" dirty="0" smtClean="0"/>
              <a:t> vector cores.</a:t>
            </a:r>
          </a:p>
          <a:p>
            <a:r>
              <a:rPr lang="en-GB" dirty="0" smtClean="0"/>
              <a:t>Seamless top-down approach for the development of the complete Vector Processing system</a:t>
            </a:r>
          </a:p>
          <a:p>
            <a:r>
              <a:rPr lang="en-GB" dirty="0" smtClean="0"/>
              <a:t>Please refer</a:t>
            </a:r>
            <a:r>
              <a:rPr lang="en-GB" dirty="0" smtClean="0"/>
              <a:t> to [2] for </a:t>
            </a:r>
            <a:r>
              <a:rPr lang="en-US" dirty="0" err="1" smtClean="0"/>
              <a:t>simSCHD</a:t>
            </a:r>
            <a:r>
              <a:rPr lang="en-US" dirty="0" smtClean="0"/>
              <a:t> </a:t>
            </a:r>
            <a:r>
              <a:rPr lang="en-US" dirty="0" smtClean="0"/>
              <a:t>Static Scheduler and [3] for </a:t>
            </a:r>
            <a:r>
              <a:rPr lang="en-US" dirty="0" err="1" smtClean="0"/>
              <a:t>simSIMD</a:t>
            </a:r>
            <a:r>
              <a:rPr lang="en-US" dirty="0" smtClean="0"/>
              <a:t> </a:t>
            </a:r>
            <a:r>
              <a:rPr lang="en-US" dirty="0" smtClean="0"/>
              <a:t>Application Specific Vector </a:t>
            </a:r>
            <a:r>
              <a:rPr lang="en-US" dirty="0" smtClean="0"/>
              <a:t>Processor.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Development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Outline of the system structure and control procedures is developed and verified on the </a:t>
            </a:r>
            <a:r>
              <a:rPr lang="en-GB" dirty="0" err="1" smtClean="0"/>
              <a:t>simSCHD</a:t>
            </a:r>
            <a:r>
              <a:rPr lang="en-GB" dirty="0" smtClean="0"/>
              <a:t> platform at a high abstraction level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Granularity of the </a:t>
            </a:r>
            <a:r>
              <a:rPr lang="en-GB" dirty="0" smtClean="0"/>
              <a:t>system structure and control </a:t>
            </a:r>
            <a:r>
              <a:rPr lang="en-GB" dirty="0" smtClean="0"/>
              <a:t>procedures is increased to match the components which are available inside </a:t>
            </a:r>
            <a:r>
              <a:rPr lang="en-US" dirty="0" err="1" smtClean="0"/>
              <a:t>simSIMD</a:t>
            </a:r>
            <a:r>
              <a:rPr lang="en-US" dirty="0" smtClean="0"/>
              <a:t> vector cores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simSIMD</a:t>
            </a:r>
            <a:r>
              <a:rPr lang="en-US" dirty="0" smtClean="0"/>
              <a:t> </a:t>
            </a:r>
            <a:r>
              <a:rPr lang="en-US" dirty="0" smtClean="0"/>
              <a:t>vector </a:t>
            </a:r>
            <a:r>
              <a:rPr lang="en-US" dirty="0" smtClean="0"/>
              <a:t>core or cores are then connected in place of the corresponding execution blocks for co-simulation and more detailed evaluation.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System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9562" y="1447800"/>
            <a:ext cx="8367238" cy="487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7038"/>
            <a:ext cx="86868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Block Diagram of the </a:t>
            </a:r>
            <a:r>
              <a:rPr lang="en-GB" dirty="0" smtClean="0"/>
              <a:t>Co-Simulation </a:t>
            </a:r>
            <a:r>
              <a:rPr lang="en-GB" dirty="0" smtClean="0"/>
              <a:t>Platform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Co-Simulation </a:t>
            </a:r>
            <a:r>
              <a:rPr lang="en-GB" dirty="0" smtClean="0"/>
              <a:t>System </a:t>
            </a:r>
            <a:r>
              <a:rPr lang="en-GB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en-GB" dirty="0" smtClean="0"/>
              <a:t>SCHD Planner: see [2]</a:t>
            </a:r>
          </a:p>
          <a:p>
            <a:pPr marL="514350" indent="-514350"/>
            <a:r>
              <a:rPr lang="en-GB" dirty="0" smtClean="0"/>
              <a:t>SCHD </a:t>
            </a:r>
            <a:r>
              <a:rPr lang="en-GB" dirty="0" smtClean="0"/>
              <a:t>Core: see </a:t>
            </a:r>
            <a:r>
              <a:rPr lang="en-GB" dirty="0" smtClean="0"/>
              <a:t>[2</a:t>
            </a:r>
            <a:r>
              <a:rPr lang="en-GB" dirty="0" smtClean="0"/>
              <a:t>]</a:t>
            </a:r>
          </a:p>
          <a:p>
            <a:pPr marL="514350" indent="-514350"/>
            <a:r>
              <a:rPr lang="en-GB" dirty="0" smtClean="0"/>
              <a:t>SIMD Core: see [3]</a:t>
            </a:r>
          </a:p>
          <a:p>
            <a:pPr marL="514350" indent="-514350"/>
            <a:r>
              <a:rPr lang="en-GB" dirty="0" smtClean="0"/>
              <a:t>Common Pool: see [3]</a:t>
            </a:r>
          </a:p>
          <a:p>
            <a:pPr marL="514350" indent="-514350"/>
            <a:r>
              <a:rPr lang="en-GB" dirty="0" err="1" smtClean="0"/>
              <a:t>Cosim</a:t>
            </a:r>
            <a:r>
              <a:rPr lang="en-GB" dirty="0" smtClean="0"/>
              <a:t> adapter: translates data supplied by the SCHD Planner into the control structures for </a:t>
            </a:r>
            <a:r>
              <a:rPr lang="en-GB" dirty="0" smtClean="0"/>
              <a:t>SIMD </a:t>
            </a:r>
            <a:r>
              <a:rPr lang="en-GB" dirty="0" smtClean="0"/>
              <a:t>Core, and </a:t>
            </a:r>
            <a:r>
              <a:rPr lang="en-GB" dirty="0" smtClean="0"/>
              <a:t>other way </a:t>
            </a:r>
            <a:r>
              <a:rPr lang="en-GB" dirty="0" smtClean="0"/>
              <a:t>around: events and statuses from the SIMD Core into the format which is acceptable by </a:t>
            </a:r>
            <a:r>
              <a:rPr lang="en-GB" dirty="0" smtClean="0"/>
              <a:t>SCHD Planner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Conventions for the Simulator Preferences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31339</TotalTime>
  <Words>273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cosim</vt:lpstr>
      <vt:lpstr>Contents</vt:lpstr>
      <vt:lpstr>Overview</vt:lpstr>
      <vt:lpstr>Objectives</vt:lpstr>
      <vt:lpstr>Development Phases</vt:lpstr>
      <vt:lpstr>Simulated System</vt:lpstr>
      <vt:lpstr>Block Diagram of the Co-Simulation Platform</vt:lpstr>
      <vt:lpstr>Co-Simulation System Components</vt:lpstr>
      <vt:lpstr>Conventions for the Simulator Preferences</vt:lpstr>
      <vt:lpstr>Design Examples</vt:lpstr>
      <vt:lpstr>References</vt:lpstr>
      <vt:lpstr>Source Code and Documentation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tkelin</dc:creator>
  <cp:lastModifiedBy>tkelin</cp:lastModifiedBy>
  <cp:revision>533</cp:revision>
  <dcterms:created xsi:type="dcterms:W3CDTF">2019-03-16T21:06:25Z</dcterms:created>
  <dcterms:modified xsi:type="dcterms:W3CDTF">2020-01-14T23:23:02Z</dcterms:modified>
</cp:coreProperties>
</file>