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9" r:id="rId27"/>
    <p:sldId id="314" r:id="rId28"/>
    <p:sldId id="315" r:id="rId29"/>
    <p:sldId id="316" r:id="rId30"/>
    <p:sldId id="296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</a:t>
            </a:r>
            <a:r>
              <a:rPr lang="en-GB" dirty="0" smtClean="0"/>
              <a:t>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</a:t>
            </a:r>
            <a:r>
              <a:rPr lang="en-GB" dirty="0" smtClean="0"/>
              <a:t>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</a:t>
            </a:r>
            <a:r>
              <a:rPr lang="en-GB" dirty="0" smtClean="0"/>
              <a:t>of the names of the execution blocks available in 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</a:t>
            </a:r>
            <a:r>
              <a:rPr lang="en-GB" dirty="0" smtClean="0"/>
              <a:t>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array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 (and-list).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array of the tasks and events. The tasks are executed and the events are generated in the order of their appearance in the array.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/>
              <a:t>“run”: 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/>
              <a:t>array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array of the parameters specified for the execution blocks which are involved in the task execution. Each element of the array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array of the parameters of the </a:t>
            </a:r>
            <a:r>
              <a:rPr lang="en-GB" dirty="0" smtClean="0"/>
              <a:t>common resources. Each element of the </a:t>
            </a:r>
            <a:r>
              <a:rPr lang="en-GB" dirty="0" smtClean="0"/>
              <a:t>array specifies: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array </a:t>
            </a:r>
            <a:r>
              <a:rPr lang="en-GB" dirty="0" smtClean="0">
                <a:latin typeface="+mj-lt"/>
              </a:rPr>
              <a:t>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be different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“name”: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“name”:</a:t>
            </a:r>
          </a:p>
          <a:p>
            <a:pPr marL="514350" indent="-514350"/>
            <a:r>
              <a:rPr lang="en-GB" dirty="0" smtClean="0"/>
              <a:t>“capacity”:</a:t>
            </a:r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“resolution”:</a:t>
            </a:r>
          </a:p>
          <a:p>
            <a:pPr marL="514350" indent="-514350"/>
            <a:r>
              <a:rPr lang="en-GB" dirty="0" smtClean="0"/>
              <a:t>“finish”:</a:t>
            </a: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simSCHD</a:t>
            </a:r>
            <a:r>
              <a:rPr lang="en-US" dirty="0" smtClean="0"/>
              <a:t> 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https://github.com/timurkelin/cosim</a:t>
            </a: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31337</TotalTime>
  <Words>1331</Words>
  <Application>Microsoft Office PowerPoint</Application>
  <PresentationFormat>On-screen Show (4:3)</PresentationFormat>
  <Paragraphs>135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Fields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Time Specification</vt:lpstr>
      <vt:lpstr>VCD Trace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530</cp:revision>
  <dcterms:created xsi:type="dcterms:W3CDTF">2019-03-16T21:06:25Z</dcterms:created>
  <dcterms:modified xsi:type="dcterms:W3CDTF">2020-01-21T00:17:53Z</dcterms:modified>
</cp:coreProperties>
</file>