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03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34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556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521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05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12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152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951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8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04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5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7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62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0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4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40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87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05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306286"/>
            <a:ext cx="10353762" cy="2899954"/>
          </a:xfrm>
        </p:spPr>
        <p:txBody>
          <a:bodyPr>
            <a:no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приложения «</a:t>
            </a:r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Хазбумочи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для учебной практики УП 01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84868" y="4815840"/>
            <a:ext cx="4212771" cy="1596253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Выполнил студент 4 курса</a:t>
            </a:r>
          </a:p>
          <a:p>
            <a:r>
              <a:rPr lang="ru-RU" dirty="0" smtClean="0"/>
              <a:t>Группы ИСП-8</a:t>
            </a:r>
          </a:p>
          <a:p>
            <a:r>
              <a:rPr lang="ru-RU" dirty="0" err="1" smtClean="0"/>
              <a:t>Бадалян</a:t>
            </a:r>
            <a:r>
              <a:rPr lang="ru-RU" dirty="0" smtClean="0"/>
              <a:t> </a:t>
            </a:r>
            <a:r>
              <a:rPr lang="ru-RU" dirty="0" err="1" smtClean="0"/>
              <a:t>Норек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1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9733" y="332626"/>
            <a:ext cx="7512050" cy="1025911"/>
          </a:xfrm>
        </p:spPr>
        <p:txBody>
          <a:bodyPr/>
          <a:lstStyle/>
          <a:p>
            <a:pPr algn="l"/>
            <a:r>
              <a:rPr lang="ru-RU" sz="5400" dirty="0" smtClean="0"/>
              <a:t>Стартовое окно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42483" y="1705225"/>
            <a:ext cx="4283243" cy="4246562"/>
          </a:xfrm>
        </p:spPr>
        <p:txBody>
          <a:bodyPr/>
          <a:lstStyle/>
          <a:p>
            <a:pPr indent="360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effectLst/>
              </a:rPr>
              <a:t>При запуске приложения появляется окно с 4-мя кнопками и 4 прогресс барами, а так же изображением </a:t>
            </a:r>
            <a:r>
              <a:rPr lang="ru-RU" dirty="0" smtClean="0">
                <a:effectLst/>
              </a:rPr>
              <a:t>существа.</a:t>
            </a:r>
            <a:endParaRPr lang="ru-RU" dirty="0">
              <a:effectLst/>
            </a:endParaRPr>
          </a:p>
        </p:txBody>
      </p:sp>
      <p:pic>
        <p:nvPicPr>
          <p:cNvPr id="1026" name="Picture 2" descr="Безымян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733" y="1705225"/>
            <a:ext cx="56134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7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731" y="548640"/>
            <a:ext cx="8082160" cy="931817"/>
          </a:xfrm>
        </p:spPr>
        <p:txBody>
          <a:bodyPr>
            <a:noAutofit/>
          </a:bodyPr>
          <a:lstStyle/>
          <a:p>
            <a:pPr algn="l"/>
            <a:r>
              <a:rPr lang="ru-RU" sz="5400" dirty="0" smtClean="0"/>
              <a:t>Изменение</a:t>
            </a:r>
            <a:r>
              <a:rPr lang="ru-RU" sz="5200" dirty="0" smtClean="0"/>
              <a:t> </a:t>
            </a:r>
            <a:r>
              <a:rPr lang="ru-RU" sz="5400" dirty="0" smtClean="0"/>
              <a:t>состояния</a:t>
            </a:r>
            <a:endParaRPr lang="ru-RU" sz="5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49"/>
            <a:ext cx="7228718" cy="4145837"/>
          </a:xfrm>
        </p:spPr>
        <p:txBody>
          <a:bodyPr>
            <a:normAutofit/>
          </a:bodyPr>
          <a:lstStyle/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Далее по ходу игры, когда каждую секунду значения всех показателей существа уменьшаются и доходят до отметки меньше 50, изменяется изображение существа и появляется шуточное уведомление пользователя о том что нужно улучшать показатели иначе существо умрет.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882743" y="1480457"/>
            <a:ext cx="2641328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1970" y="451559"/>
            <a:ext cx="8911687" cy="1280890"/>
          </a:xfrm>
        </p:spPr>
        <p:txBody>
          <a:bodyPr>
            <a:normAutofit/>
          </a:bodyPr>
          <a:lstStyle/>
          <a:p>
            <a:pPr algn="l"/>
            <a:r>
              <a:rPr lang="ru-RU" sz="5400" dirty="0" smtClean="0"/>
              <a:t>Смерть существа</a:t>
            </a:r>
            <a:endParaRPr lang="ru-RU" sz="54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3440" y="1654629"/>
            <a:ext cx="2585737" cy="4117884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913795" y="1732449"/>
            <a:ext cx="6871668" cy="41458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/>
              </a:rPr>
              <a:t>После смерти </a:t>
            </a:r>
            <a:r>
              <a:rPr lang="ru-RU" dirty="0" smtClean="0">
                <a:effectLst/>
              </a:rPr>
              <a:t>существа, выводится </a:t>
            </a:r>
            <a:r>
              <a:rPr lang="ru-RU" dirty="0">
                <a:effectLst/>
              </a:rPr>
              <a:t>сообщение о смерти </a:t>
            </a:r>
            <a:r>
              <a:rPr lang="ru-RU" dirty="0" smtClean="0">
                <a:effectLst/>
              </a:rPr>
              <a:t>существа с количество прожитых им дней, где каждый день = 5 секундам реального времени </a:t>
            </a:r>
            <a:r>
              <a:rPr lang="ru-RU" dirty="0">
                <a:effectLst/>
              </a:rPr>
              <a:t>и происходит переход на активность где показывается результат текущей игры и лучший </a:t>
            </a:r>
            <a:r>
              <a:rPr lang="ru-RU" dirty="0" smtClean="0">
                <a:effectLst/>
              </a:rPr>
              <a:t>результат.</a:t>
            </a:r>
          </a:p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effectLst/>
              </a:rPr>
              <a:t>Данные текущей игры записываются в базу данных и если текущий результат максимальный, устанавливается в соответствующий элемент на активности.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33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1108" y="510898"/>
            <a:ext cx="8911687" cy="952141"/>
          </a:xfrm>
        </p:spPr>
        <p:txBody>
          <a:bodyPr>
            <a:normAutofit/>
          </a:bodyPr>
          <a:lstStyle/>
          <a:p>
            <a:pPr algn="l"/>
            <a:r>
              <a:rPr lang="ru-RU" sz="5400" dirty="0" smtClean="0"/>
              <a:t>Сохранение данных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49"/>
            <a:ext cx="6144230" cy="4058751"/>
          </a:xfrm>
        </p:spPr>
        <p:txBody>
          <a:bodyPr/>
          <a:lstStyle/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/>
              </a:rPr>
              <a:t>Данные текущей игры записываются в базу данных и если текущий результат максимальный, устанавливается в соответствующий элемент на активности.</a:t>
            </a:r>
          </a:p>
          <a:p>
            <a:endParaRPr lang="ru-RU" dirty="0" smtClean="0"/>
          </a:p>
          <a:p>
            <a:pPr marL="3690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596630" y="1371820"/>
            <a:ext cx="2797810" cy="516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160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Times New Roman</vt:lpstr>
      <vt:lpstr>Wingdings 2</vt:lpstr>
      <vt:lpstr>Wingdings 3</vt:lpstr>
      <vt:lpstr>Ион</vt:lpstr>
      <vt:lpstr>Презентация приложения «Хазбумочи» для учебной практики УП 01</vt:lpstr>
      <vt:lpstr>Стартовое окно</vt:lpstr>
      <vt:lpstr>Изменение состояния</vt:lpstr>
      <vt:lpstr>Смерть существа</vt:lpstr>
      <vt:lpstr>Сохранение данных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приложения «Хазбумочи» для учебной практики УП 01</dc:title>
  <dc:creator>Максим Варламов</dc:creator>
  <cp:lastModifiedBy>Максим Варламов</cp:lastModifiedBy>
  <cp:revision>5</cp:revision>
  <dcterms:created xsi:type="dcterms:W3CDTF">2023-11-30T03:00:14Z</dcterms:created>
  <dcterms:modified xsi:type="dcterms:W3CDTF">2023-11-30T03:32:39Z</dcterms:modified>
</cp:coreProperties>
</file>