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7"/>
  </p:normalViewPr>
  <p:slideViewPr>
    <p:cSldViewPr snapToGrid="0" snapToObjects="1">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hyperlink" Target="https://github.com/timurryspekov/RSA_cryptography_messages" TargetMode="External"/><Relationship Id="rId2" Type="http://schemas.openxmlformats.org/officeDocument/2006/relationships/hyperlink" Target="https://gist.github.com/timurryspekov/a3b852bad6ac485ef0786e9b8277cb55" TargetMode="External"/><Relationship Id="rId1" Type="http://schemas.openxmlformats.org/officeDocument/2006/relationships/hyperlink" Target="https://gist.github.com/timurryspekov/4290c85651ea5f94fed03fd9334bcfd2" TargetMode="External"/><Relationship Id="rId4" Type="http://schemas.openxmlformats.org/officeDocument/2006/relationships/hyperlink" Target="https://github.com/timurryspekov/Aes_cryptography"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hyperlink" Target="https://github.com/timurryspekov/RSA_cryptography_messages" TargetMode="External"/><Relationship Id="rId2" Type="http://schemas.openxmlformats.org/officeDocument/2006/relationships/hyperlink" Target="https://gist.github.com/timurryspekov/a3b852bad6ac485ef0786e9b8277cb55" TargetMode="External"/><Relationship Id="rId1" Type="http://schemas.openxmlformats.org/officeDocument/2006/relationships/hyperlink" Target="https://gist.github.com/timurryspekov/4290c85651ea5f94fed03fd9334bcfd2" TargetMode="External"/><Relationship Id="rId4" Type="http://schemas.openxmlformats.org/officeDocument/2006/relationships/hyperlink" Target="https://github.com/timurryspekov/Aes_cryptography"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694A6F24-CFEB-4F89-B688-201C193234F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51EAEC9-5A70-45C2-92FE-1DF5FC480021}">
      <dgm:prSet/>
      <dgm:spPr/>
      <dgm:t>
        <a:bodyPr/>
        <a:lstStyle/>
        <a:p>
          <a:r>
            <a:rPr lang="en-US" dirty="0"/>
            <a:t>Winners: NASA Space Apps Challenge 2018 in New York, Worldwide Legal Hackathon in Toronto, Canada Mining Innovation Hackathon. Multiple winners of national and international championships, contests and competitions in computer science, scientific and technical creativity and robotics.</a:t>
          </a:r>
        </a:p>
      </dgm:t>
    </dgm:pt>
    <dgm:pt modelId="{6FEBB7C4-43F3-4406-8D03-E72191FA4676}" type="parTrans" cxnId="{298EB810-4111-431D-A6F0-EF126F25BD35}">
      <dgm:prSet/>
      <dgm:spPr/>
      <dgm:t>
        <a:bodyPr/>
        <a:lstStyle/>
        <a:p>
          <a:endParaRPr lang="en-US"/>
        </a:p>
      </dgm:t>
    </dgm:pt>
    <dgm:pt modelId="{56A0F155-3581-4F8A-9C95-94A49EFEC58F}" type="sibTrans" cxnId="{298EB810-4111-431D-A6F0-EF126F25BD35}">
      <dgm:prSet/>
      <dgm:spPr/>
      <dgm:t>
        <a:bodyPr/>
        <a:lstStyle/>
        <a:p>
          <a:endParaRPr lang="en-US"/>
        </a:p>
      </dgm:t>
    </dgm:pt>
    <dgm:pt modelId="{8062F861-BB5F-4D9F-86DF-4574EB89B2DE}">
      <dgm:prSet/>
      <dgm:spPr/>
      <dgm:t>
        <a:bodyPr/>
        <a:lstStyle/>
        <a:p>
          <a:r>
            <a:rPr lang="en-US" dirty="0"/>
            <a:t>Timur Ryspekov - Top 25 Top Mathematicians of Canada in the Euclid contest. One of the best young scientists in the field of computer science, I enter the program of the President of the Republic of Kazakhstan "100 new faces" - honorary citizens.</a:t>
          </a:r>
        </a:p>
      </dgm:t>
    </dgm:pt>
    <dgm:pt modelId="{F9BE76BC-E587-4AD9-AA8C-AE608B7F854A}" type="parTrans" cxnId="{403F2DB8-F6B5-4A4A-88CE-ABEA2C98FC1C}">
      <dgm:prSet/>
      <dgm:spPr/>
      <dgm:t>
        <a:bodyPr/>
        <a:lstStyle/>
        <a:p>
          <a:endParaRPr lang="en-US"/>
        </a:p>
      </dgm:t>
    </dgm:pt>
    <dgm:pt modelId="{CD3C802A-5037-4C5E-A235-03FDC00549EE}" type="sibTrans" cxnId="{403F2DB8-F6B5-4A4A-88CE-ABEA2C98FC1C}">
      <dgm:prSet/>
      <dgm:spPr/>
      <dgm:t>
        <a:bodyPr/>
        <a:lstStyle/>
        <a:p>
          <a:endParaRPr lang="en-US"/>
        </a:p>
      </dgm:t>
    </dgm:pt>
    <dgm:pt modelId="{EFA16DF6-3B0B-43F6-877B-05C13165E0DE}" type="pres">
      <dgm:prSet presAssocID="{694A6F24-CFEB-4F89-B688-201C193234F7}" presName="root" presStyleCnt="0">
        <dgm:presLayoutVars>
          <dgm:dir/>
          <dgm:resizeHandles val="exact"/>
        </dgm:presLayoutVars>
      </dgm:prSet>
      <dgm:spPr/>
    </dgm:pt>
    <dgm:pt modelId="{3C8E1D56-F03A-423A-A80A-3A44D7456665}" type="pres">
      <dgm:prSet presAssocID="{951EAEC9-5A70-45C2-92FE-1DF5FC480021}" presName="compNode" presStyleCnt="0"/>
      <dgm:spPr/>
    </dgm:pt>
    <dgm:pt modelId="{DE37F081-F7C9-41BD-BABA-3B68C1D01E6A}" type="pres">
      <dgm:prSet presAssocID="{951EAEC9-5A70-45C2-92FE-1DF5FC480021}" presName="bgRect" presStyleLbl="bgShp" presStyleIdx="0" presStyleCnt="2"/>
      <dgm:spPr/>
    </dgm:pt>
    <dgm:pt modelId="{946F7B74-72F2-4723-B15E-AF58F01E53CA}" type="pres">
      <dgm:prSet presAssocID="{951EAEC9-5A70-45C2-92FE-1DF5FC4800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ED4556FA-E2EF-4CCE-BE40-A785FC31F622}" type="pres">
      <dgm:prSet presAssocID="{951EAEC9-5A70-45C2-92FE-1DF5FC480021}" presName="spaceRect" presStyleCnt="0"/>
      <dgm:spPr/>
    </dgm:pt>
    <dgm:pt modelId="{70A2887D-52E0-4EB1-9244-249F133DD2BC}" type="pres">
      <dgm:prSet presAssocID="{951EAEC9-5A70-45C2-92FE-1DF5FC480021}" presName="parTx" presStyleLbl="revTx" presStyleIdx="0" presStyleCnt="2">
        <dgm:presLayoutVars>
          <dgm:chMax val="0"/>
          <dgm:chPref val="0"/>
        </dgm:presLayoutVars>
      </dgm:prSet>
      <dgm:spPr/>
    </dgm:pt>
    <dgm:pt modelId="{3D6309CC-F6E7-465A-A109-89C647959756}" type="pres">
      <dgm:prSet presAssocID="{56A0F155-3581-4F8A-9C95-94A49EFEC58F}" presName="sibTrans" presStyleCnt="0"/>
      <dgm:spPr/>
    </dgm:pt>
    <dgm:pt modelId="{737F00B7-3392-4CFE-8C68-67399967CA3C}" type="pres">
      <dgm:prSet presAssocID="{8062F861-BB5F-4D9F-86DF-4574EB89B2DE}" presName="compNode" presStyleCnt="0"/>
      <dgm:spPr/>
    </dgm:pt>
    <dgm:pt modelId="{604ADC07-BDE9-4940-9A22-6DAD58771BF7}" type="pres">
      <dgm:prSet presAssocID="{8062F861-BB5F-4D9F-86DF-4574EB89B2DE}" presName="bgRect" presStyleLbl="bgShp" presStyleIdx="1" presStyleCnt="2"/>
      <dgm:spPr/>
    </dgm:pt>
    <dgm:pt modelId="{DCDA6183-AD81-43D2-A05B-FEF9C5CA3FE1}" type="pres">
      <dgm:prSet presAssocID="{8062F861-BB5F-4D9F-86DF-4574EB89B2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FB4971E-AF31-42BB-9EDB-2141CFB27A6A}" type="pres">
      <dgm:prSet presAssocID="{8062F861-BB5F-4D9F-86DF-4574EB89B2DE}" presName="spaceRect" presStyleCnt="0"/>
      <dgm:spPr/>
    </dgm:pt>
    <dgm:pt modelId="{DD49C253-B8CF-4D8C-AC0A-639FB8922314}" type="pres">
      <dgm:prSet presAssocID="{8062F861-BB5F-4D9F-86DF-4574EB89B2DE}" presName="parTx" presStyleLbl="revTx" presStyleIdx="1" presStyleCnt="2">
        <dgm:presLayoutVars>
          <dgm:chMax val="0"/>
          <dgm:chPref val="0"/>
        </dgm:presLayoutVars>
      </dgm:prSet>
      <dgm:spPr/>
    </dgm:pt>
  </dgm:ptLst>
  <dgm:cxnLst>
    <dgm:cxn modelId="{298EB810-4111-431D-A6F0-EF126F25BD35}" srcId="{694A6F24-CFEB-4F89-B688-201C193234F7}" destId="{951EAEC9-5A70-45C2-92FE-1DF5FC480021}" srcOrd="0" destOrd="0" parTransId="{6FEBB7C4-43F3-4406-8D03-E72191FA4676}" sibTransId="{56A0F155-3581-4F8A-9C95-94A49EFEC58F}"/>
    <dgm:cxn modelId="{DE374087-2D3A-4A75-A26A-BFE913371833}" type="presOf" srcId="{8062F861-BB5F-4D9F-86DF-4574EB89B2DE}" destId="{DD49C253-B8CF-4D8C-AC0A-639FB8922314}" srcOrd="0" destOrd="0" presId="urn:microsoft.com/office/officeart/2018/2/layout/IconVerticalSolidList"/>
    <dgm:cxn modelId="{15EF3B9B-CE1B-4E5B-921B-D919E533BD9D}" type="presOf" srcId="{951EAEC9-5A70-45C2-92FE-1DF5FC480021}" destId="{70A2887D-52E0-4EB1-9244-249F133DD2BC}" srcOrd="0" destOrd="0" presId="urn:microsoft.com/office/officeart/2018/2/layout/IconVerticalSolidList"/>
    <dgm:cxn modelId="{403F2DB8-F6B5-4A4A-88CE-ABEA2C98FC1C}" srcId="{694A6F24-CFEB-4F89-B688-201C193234F7}" destId="{8062F861-BB5F-4D9F-86DF-4574EB89B2DE}" srcOrd="1" destOrd="0" parTransId="{F9BE76BC-E587-4AD9-AA8C-AE608B7F854A}" sibTransId="{CD3C802A-5037-4C5E-A235-03FDC00549EE}"/>
    <dgm:cxn modelId="{2D0587EC-4EC1-4AA6-8A3D-97F19BB3CD9F}" type="presOf" srcId="{694A6F24-CFEB-4F89-B688-201C193234F7}" destId="{EFA16DF6-3B0B-43F6-877B-05C13165E0DE}" srcOrd="0" destOrd="0" presId="urn:microsoft.com/office/officeart/2018/2/layout/IconVerticalSolidList"/>
    <dgm:cxn modelId="{D740430E-D1F8-4697-B547-E03D38226454}" type="presParOf" srcId="{EFA16DF6-3B0B-43F6-877B-05C13165E0DE}" destId="{3C8E1D56-F03A-423A-A80A-3A44D7456665}" srcOrd="0" destOrd="0" presId="urn:microsoft.com/office/officeart/2018/2/layout/IconVerticalSolidList"/>
    <dgm:cxn modelId="{0F9A9738-05F6-4D3F-9CA6-B7071476F83E}" type="presParOf" srcId="{3C8E1D56-F03A-423A-A80A-3A44D7456665}" destId="{DE37F081-F7C9-41BD-BABA-3B68C1D01E6A}" srcOrd="0" destOrd="0" presId="urn:microsoft.com/office/officeart/2018/2/layout/IconVerticalSolidList"/>
    <dgm:cxn modelId="{B14AF3B0-6766-4E07-9D79-C749DEBC5BD1}" type="presParOf" srcId="{3C8E1D56-F03A-423A-A80A-3A44D7456665}" destId="{946F7B74-72F2-4723-B15E-AF58F01E53CA}" srcOrd="1" destOrd="0" presId="urn:microsoft.com/office/officeart/2018/2/layout/IconVerticalSolidList"/>
    <dgm:cxn modelId="{93BB2D6E-720F-4975-B1E1-057C555F508D}" type="presParOf" srcId="{3C8E1D56-F03A-423A-A80A-3A44D7456665}" destId="{ED4556FA-E2EF-4CCE-BE40-A785FC31F622}" srcOrd="2" destOrd="0" presId="urn:microsoft.com/office/officeart/2018/2/layout/IconVerticalSolidList"/>
    <dgm:cxn modelId="{9F9682E1-B36F-4D72-9B1E-8C7C0011765E}" type="presParOf" srcId="{3C8E1D56-F03A-423A-A80A-3A44D7456665}" destId="{70A2887D-52E0-4EB1-9244-249F133DD2BC}" srcOrd="3" destOrd="0" presId="urn:microsoft.com/office/officeart/2018/2/layout/IconVerticalSolidList"/>
    <dgm:cxn modelId="{51997359-56C1-4DC9-A249-D4F9CEC6EFC6}" type="presParOf" srcId="{EFA16DF6-3B0B-43F6-877B-05C13165E0DE}" destId="{3D6309CC-F6E7-465A-A109-89C647959756}" srcOrd="1" destOrd="0" presId="urn:microsoft.com/office/officeart/2018/2/layout/IconVerticalSolidList"/>
    <dgm:cxn modelId="{B33F4F93-C36C-40BF-A97F-7F62E15ECDCC}" type="presParOf" srcId="{EFA16DF6-3B0B-43F6-877B-05C13165E0DE}" destId="{737F00B7-3392-4CFE-8C68-67399967CA3C}" srcOrd="2" destOrd="0" presId="urn:microsoft.com/office/officeart/2018/2/layout/IconVerticalSolidList"/>
    <dgm:cxn modelId="{0528E69A-8890-4FEC-9E9B-E2657877268F}" type="presParOf" srcId="{737F00B7-3392-4CFE-8C68-67399967CA3C}" destId="{604ADC07-BDE9-4940-9A22-6DAD58771BF7}" srcOrd="0" destOrd="0" presId="urn:microsoft.com/office/officeart/2018/2/layout/IconVerticalSolidList"/>
    <dgm:cxn modelId="{4C84596D-308F-4E5E-9938-25250A7C4B5D}" type="presParOf" srcId="{737F00B7-3392-4CFE-8C68-67399967CA3C}" destId="{DCDA6183-AD81-43D2-A05B-FEF9C5CA3FE1}" srcOrd="1" destOrd="0" presId="urn:microsoft.com/office/officeart/2018/2/layout/IconVerticalSolidList"/>
    <dgm:cxn modelId="{B758B332-450B-46B1-AD81-056DEB717457}" type="presParOf" srcId="{737F00B7-3392-4CFE-8C68-67399967CA3C}" destId="{FFB4971E-AF31-42BB-9EDB-2141CFB27A6A}" srcOrd="2" destOrd="0" presId="urn:microsoft.com/office/officeart/2018/2/layout/IconVerticalSolidList"/>
    <dgm:cxn modelId="{E7531E76-D54C-4735-9CAA-67DF7D934870}" type="presParOf" srcId="{737F00B7-3392-4CFE-8C68-67399967CA3C}" destId="{DD49C253-B8CF-4D8C-AC0A-639FB89223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89D11C-75FD-4636-82A6-A70AF40455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326D2C-A31C-49F2-A012-FB5FF634AABD}">
      <dgm:prSet/>
      <dgm:spPr/>
      <dgm:t>
        <a:bodyPr/>
        <a:lstStyle/>
        <a:p>
          <a:pPr>
            <a:lnSpc>
              <a:spcPct val="100000"/>
            </a:lnSpc>
          </a:pPr>
          <a:r>
            <a:rPr lang="en-US" b="1" dirty="0"/>
            <a:t>Symmetric and asymmetric encryption algorithms (AES, RSA and One-Time-Pad) with the support of a quantum random number generator(</a:t>
          </a:r>
          <a:r>
            <a:rPr lang="en-US" b="1" dirty="0">
              <a:solidFill>
                <a:schemeClr val="tx1"/>
              </a:solidFill>
            </a:rPr>
            <a:t>QRNG</a:t>
          </a:r>
          <a:r>
            <a:rPr lang="en-US" dirty="0">
              <a:solidFill>
                <a:schemeClr val="tx1"/>
              </a:solidFill>
            </a:rPr>
            <a:t>)</a:t>
          </a:r>
          <a:r>
            <a:rPr lang="en-US" b="1" dirty="0"/>
            <a:t>.</a:t>
          </a:r>
        </a:p>
      </dgm:t>
    </dgm:pt>
    <dgm:pt modelId="{06BB5CA0-52E6-4C33-86E0-DD420EAF5BB1}" type="parTrans" cxnId="{7BA71D19-6D06-4D0D-9D99-5EAF801C22A3}">
      <dgm:prSet/>
      <dgm:spPr/>
      <dgm:t>
        <a:bodyPr/>
        <a:lstStyle/>
        <a:p>
          <a:endParaRPr lang="en-US"/>
        </a:p>
      </dgm:t>
    </dgm:pt>
    <dgm:pt modelId="{25C68D9F-5754-4F92-A949-5C22AFB09BD0}" type="sibTrans" cxnId="{7BA71D19-6D06-4D0D-9D99-5EAF801C22A3}">
      <dgm:prSet/>
      <dgm:spPr/>
      <dgm:t>
        <a:bodyPr/>
        <a:lstStyle/>
        <a:p>
          <a:endParaRPr lang="en-US"/>
        </a:p>
      </dgm:t>
    </dgm:pt>
    <dgm:pt modelId="{CB5FC999-0622-4194-893A-7689AECB5907}">
      <dgm:prSet/>
      <dgm:spPr/>
      <dgm:t>
        <a:bodyPr/>
        <a:lstStyle/>
        <a:p>
          <a:pPr>
            <a:lnSpc>
              <a:spcPct val="100000"/>
            </a:lnSpc>
          </a:pPr>
          <a:r>
            <a:rPr lang="en-US" b="1" dirty="0"/>
            <a:t>A new hashing algorithm that runs binary without collisions — two or more elements form a unique number [the </a:t>
          </a:r>
          <a:r>
            <a:rPr lang="en-US" b="1" dirty="0" err="1"/>
            <a:t>collisionless</a:t>
          </a:r>
          <a:r>
            <a:rPr lang="en-US" b="1" dirty="0"/>
            <a:t> range depends on the denominator of the mathematical progression with increasing difference]</a:t>
          </a:r>
        </a:p>
      </dgm:t>
    </dgm:pt>
    <dgm:pt modelId="{5C30BB46-6015-48D5-82BB-CFC183F96FF3}" type="parTrans" cxnId="{7C415163-390A-4866-BB0B-D7FD8C7049D6}">
      <dgm:prSet/>
      <dgm:spPr/>
      <dgm:t>
        <a:bodyPr/>
        <a:lstStyle/>
        <a:p>
          <a:endParaRPr lang="en-US"/>
        </a:p>
      </dgm:t>
    </dgm:pt>
    <dgm:pt modelId="{4817618F-E919-41FD-8F29-6E9352F0875B}" type="sibTrans" cxnId="{7C415163-390A-4866-BB0B-D7FD8C7049D6}">
      <dgm:prSet/>
      <dgm:spPr/>
      <dgm:t>
        <a:bodyPr/>
        <a:lstStyle/>
        <a:p>
          <a:endParaRPr lang="en-US"/>
        </a:p>
      </dgm:t>
    </dgm:pt>
    <dgm:pt modelId="{BA929981-0AB2-4BDB-93B1-D219D69B1AF1}" type="pres">
      <dgm:prSet presAssocID="{5E89D11C-75FD-4636-82A6-A70AF4045505}" presName="root" presStyleCnt="0">
        <dgm:presLayoutVars>
          <dgm:dir/>
          <dgm:resizeHandles val="exact"/>
        </dgm:presLayoutVars>
      </dgm:prSet>
      <dgm:spPr/>
    </dgm:pt>
    <dgm:pt modelId="{5BF5EA10-835A-4EDB-B376-BE09BCA6019C}" type="pres">
      <dgm:prSet presAssocID="{4E326D2C-A31C-49F2-A012-FB5FF634AABD}" presName="compNode" presStyleCnt="0"/>
      <dgm:spPr/>
    </dgm:pt>
    <dgm:pt modelId="{79761677-1EE8-4FF9-9D03-A6584A1287C9}" type="pres">
      <dgm:prSet presAssocID="{4E326D2C-A31C-49F2-A012-FB5FF634AABD}" presName="bgRect" presStyleLbl="bgShp" presStyleIdx="0" presStyleCnt="2"/>
      <dgm:spPr/>
    </dgm:pt>
    <dgm:pt modelId="{43207710-B21E-4469-A6E9-F8A47B19BDEF}" type="pres">
      <dgm:prSet presAssocID="{4E326D2C-A31C-49F2-A012-FB5FF634AA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0DEB6394-9F84-4207-A658-D9034483C574}" type="pres">
      <dgm:prSet presAssocID="{4E326D2C-A31C-49F2-A012-FB5FF634AABD}" presName="spaceRect" presStyleCnt="0"/>
      <dgm:spPr/>
    </dgm:pt>
    <dgm:pt modelId="{160512D0-8C93-4423-8258-67EB426B2BBE}" type="pres">
      <dgm:prSet presAssocID="{4E326D2C-A31C-49F2-A012-FB5FF634AABD}" presName="parTx" presStyleLbl="revTx" presStyleIdx="0" presStyleCnt="2">
        <dgm:presLayoutVars>
          <dgm:chMax val="0"/>
          <dgm:chPref val="0"/>
        </dgm:presLayoutVars>
      </dgm:prSet>
      <dgm:spPr/>
    </dgm:pt>
    <dgm:pt modelId="{ED6A9633-9286-411F-9ABA-834316829593}" type="pres">
      <dgm:prSet presAssocID="{25C68D9F-5754-4F92-A949-5C22AFB09BD0}" presName="sibTrans" presStyleCnt="0"/>
      <dgm:spPr/>
    </dgm:pt>
    <dgm:pt modelId="{0EE56A8D-161A-47A2-9D01-B809780BE42B}" type="pres">
      <dgm:prSet presAssocID="{CB5FC999-0622-4194-893A-7689AECB5907}" presName="compNode" presStyleCnt="0"/>
      <dgm:spPr/>
    </dgm:pt>
    <dgm:pt modelId="{1D132E22-A9F7-4BF1-9723-AD75D5EB2764}" type="pres">
      <dgm:prSet presAssocID="{CB5FC999-0622-4194-893A-7689AECB5907}" presName="bgRect" presStyleLbl="bgShp" presStyleIdx="1" presStyleCnt="2"/>
      <dgm:spPr/>
    </dgm:pt>
    <dgm:pt modelId="{F02913E7-2DF2-4364-8C17-66EE6674AF0E}" type="pres">
      <dgm:prSet presAssocID="{CB5FC999-0622-4194-893A-7689AECB59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D36750F-301D-4B2A-BB1C-CC23B19ED8C4}" type="pres">
      <dgm:prSet presAssocID="{CB5FC999-0622-4194-893A-7689AECB5907}" presName="spaceRect" presStyleCnt="0"/>
      <dgm:spPr/>
    </dgm:pt>
    <dgm:pt modelId="{91F8324C-CD57-4D25-B552-66C7E6CFDA21}" type="pres">
      <dgm:prSet presAssocID="{CB5FC999-0622-4194-893A-7689AECB5907}" presName="parTx" presStyleLbl="revTx" presStyleIdx="1" presStyleCnt="2">
        <dgm:presLayoutVars>
          <dgm:chMax val="0"/>
          <dgm:chPref val="0"/>
        </dgm:presLayoutVars>
      </dgm:prSet>
      <dgm:spPr/>
    </dgm:pt>
  </dgm:ptLst>
  <dgm:cxnLst>
    <dgm:cxn modelId="{7BA71D19-6D06-4D0D-9D99-5EAF801C22A3}" srcId="{5E89D11C-75FD-4636-82A6-A70AF4045505}" destId="{4E326D2C-A31C-49F2-A012-FB5FF634AABD}" srcOrd="0" destOrd="0" parTransId="{06BB5CA0-52E6-4C33-86E0-DD420EAF5BB1}" sibTransId="{25C68D9F-5754-4F92-A949-5C22AFB09BD0}"/>
    <dgm:cxn modelId="{7C415163-390A-4866-BB0B-D7FD8C7049D6}" srcId="{5E89D11C-75FD-4636-82A6-A70AF4045505}" destId="{CB5FC999-0622-4194-893A-7689AECB5907}" srcOrd="1" destOrd="0" parTransId="{5C30BB46-6015-48D5-82BB-CFC183F96FF3}" sibTransId="{4817618F-E919-41FD-8F29-6E9352F0875B}"/>
    <dgm:cxn modelId="{9755E84A-4300-9448-A2B5-4FFED13B66AD}" type="presOf" srcId="{4E326D2C-A31C-49F2-A012-FB5FF634AABD}" destId="{160512D0-8C93-4423-8258-67EB426B2BBE}" srcOrd="0" destOrd="0" presId="urn:microsoft.com/office/officeart/2018/2/layout/IconVerticalSolidList"/>
    <dgm:cxn modelId="{358821D2-5E32-8844-B0D1-B47363BB7363}" type="presOf" srcId="{5E89D11C-75FD-4636-82A6-A70AF4045505}" destId="{BA929981-0AB2-4BDB-93B1-D219D69B1AF1}" srcOrd="0" destOrd="0" presId="urn:microsoft.com/office/officeart/2018/2/layout/IconVerticalSolidList"/>
    <dgm:cxn modelId="{90394FE9-9FAF-F143-B5F6-CA2D1F972A2F}" type="presOf" srcId="{CB5FC999-0622-4194-893A-7689AECB5907}" destId="{91F8324C-CD57-4D25-B552-66C7E6CFDA21}" srcOrd="0" destOrd="0" presId="urn:microsoft.com/office/officeart/2018/2/layout/IconVerticalSolidList"/>
    <dgm:cxn modelId="{692E2193-79AA-1C43-8385-1315BE58A31B}" type="presParOf" srcId="{BA929981-0AB2-4BDB-93B1-D219D69B1AF1}" destId="{5BF5EA10-835A-4EDB-B376-BE09BCA6019C}" srcOrd="0" destOrd="0" presId="urn:microsoft.com/office/officeart/2018/2/layout/IconVerticalSolidList"/>
    <dgm:cxn modelId="{EC378FB7-7A5E-FD4B-9CB5-7DFB37765121}" type="presParOf" srcId="{5BF5EA10-835A-4EDB-B376-BE09BCA6019C}" destId="{79761677-1EE8-4FF9-9D03-A6584A1287C9}" srcOrd="0" destOrd="0" presId="urn:microsoft.com/office/officeart/2018/2/layout/IconVerticalSolidList"/>
    <dgm:cxn modelId="{071D105A-9AA3-AC4D-AB35-244CE2A75991}" type="presParOf" srcId="{5BF5EA10-835A-4EDB-B376-BE09BCA6019C}" destId="{43207710-B21E-4469-A6E9-F8A47B19BDEF}" srcOrd="1" destOrd="0" presId="urn:microsoft.com/office/officeart/2018/2/layout/IconVerticalSolidList"/>
    <dgm:cxn modelId="{A4907515-EF4A-2E42-84D3-4CAB3EDE2F9C}" type="presParOf" srcId="{5BF5EA10-835A-4EDB-B376-BE09BCA6019C}" destId="{0DEB6394-9F84-4207-A658-D9034483C574}" srcOrd="2" destOrd="0" presId="urn:microsoft.com/office/officeart/2018/2/layout/IconVerticalSolidList"/>
    <dgm:cxn modelId="{59979553-BF42-5949-B093-2E674788EB03}" type="presParOf" srcId="{5BF5EA10-835A-4EDB-B376-BE09BCA6019C}" destId="{160512D0-8C93-4423-8258-67EB426B2BBE}" srcOrd="3" destOrd="0" presId="urn:microsoft.com/office/officeart/2018/2/layout/IconVerticalSolidList"/>
    <dgm:cxn modelId="{9945A504-93AB-B744-9A6F-EAF01F2B7674}" type="presParOf" srcId="{BA929981-0AB2-4BDB-93B1-D219D69B1AF1}" destId="{ED6A9633-9286-411F-9ABA-834316829593}" srcOrd="1" destOrd="0" presId="urn:microsoft.com/office/officeart/2018/2/layout/IconVerticalSolidList"/>
    <dgm:cxn modelId="{38B6EC80-D9E9-714B-8D5A-6D52461B18C9}" type="presParOf" srcId="{BA929981-0AB2-4BDB-93B1-D219D69B1AF1}" destId="{0EE56A8D-161A-47A2-9D01-B809780BE42B}" srcOrd="2" destOrd="0" presId="urn:microsoft.com/office/officeart/2018/2/layout/IconVerticalSolidList"/>
    <dgm:cxn modelId="{5B6B709A-A92C-6645-86BA-8359B81C216B}" type="presParOf" srcId="{0EE56A8D-161A-47A2-9D01-B809780BE42B}" destId="{1D132E22-A9F7-4BF1-9723-AD75D5EB2764}" srcOrd="0" destOrd="0" presId="urn:microsoft.com/office/officeart/2018/2/layout/IconVerticalSolidList"/>
    <dgm:cxn modelId="{84D50B16-E0F3-A04D-8E63-AAFFADD18B21}" type="presParOf" srcId="{0EE56A8D-161A-47A2-9D01-B809780BE42B}" destId="{F02913E7-2DF2-4364-8C17-66EE6674AF0E}" srcOrd="1" destOrd="0" presId="urn:microsoft.com/office/officeart/2018/2/layout/IconVerticalSolidList"/>
    <dgm:cxn modelId="{DAAC44EC-20D9-9644-8548-6D1830FB2A72}" type="presParOf" srcId="{0EE56A8D-161A-47A2-9D01-B809780BE42B}" destId="{3D36750F-301D-4B2A-BB1C-CC23B19ED8C4}" srcOrd="2" destOrd="0" presId="urn:microsoft.com/office/officeart/2018/2/layout/IconVerticalSolidList"/>
    <dgm:cxn modelId="{237B3778-E3DE-194B-87E7-B26287AA05F6}" type="presParOf" srcId="{0EE56A8D-161A-47A2-9D01-B809780BE42B}" destId="{91F8324C-CD57-4D25-B552-66C7E6CFDA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0913EE-C7EF-4272-BFEA-D0D266F625E9}"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E1941A3-AD30-492D-95F0-5A268252D1DA}">
      <dgm:prSet/>
      <dgm:spPr/>
      <dgm:t>
        <a:bodyPr/>
        <a:lstStyle/>
        <a:p>
          <a:r>
            <a:rPr lang="en-US" dirty="0"/>
            <a:t>To familiarize yourself with each of the encryption algorithms, we created separate repositories on GitHub:</a:t>
          </a:r>
        </a:p>
      </dgm:t>
    </dgm:pt>
    <dgm:pt modelId="{110EB819-E971-4AF9-877C-E3459757EFF8}" type="parTrans" cxnId="{160357AC-E4DF-4C08-A966-2E9DCF787EFF}">
      <dgm:prSet/>
      <dgm:spPr/>
      <dgm:t>
        <a:bodyPr/>
        <a:lstStyle/>
        <a:p>
          <a:endParaRPr lang="en-US"/>
        </a:p>
      </dgm:t>
    </dgm:pt>
    <dgm:pt modelId="{B6F2639B-391D-46EE-B03D-5C940C5693A2}" type="sibTrans" cxnId="{160357AC-E4DF-4C08-A966-2E9DCF787EFF}">
      <dgm:prSet/>
      <dgm:spPr/>
      <dgm:t>
        <a:bodyPr/>
        <a:lstStyle/>
        <a:p>
          <a:endParaRPr lang="en-US"/>
        </a:p>
      </dgm:t>
    </dgm:pt>
    <dgm:pt modelId="{4410217B-0F27-46D3-8423-225D5B6CA381}">
      <dgm:prSet/>
      <dgm:spPr/>
      <dgm:t>
        <a:bodyPr/>
        <a:lstStyle/>
        <a:p>
          <a:r>
            <a:rPr lang="en-US" u="sng"/>
            <a:t>One-time- pad</a:t>
          </a:r>
          <a:r>
            <a:rPr lang="en-US"/>
            <a:t>:</a:t>
          </a:r>
        </a:p>
      </dgm:t>
    </dgm:pt>
    <dgm:pt modelId="{70BB7689-1055-4A17-BB96-D7E006087EC7}" type="parTrans" cxnId="{361A2080-54E5-4E56-9D99-DBB9D3B976A8}">
      <dgm:prSet/>
      <dgm:spPr/>
      <dgm:t>
        <a:bodyPr/>
        <a:lstStyle/>
        <a:p>
          <a:endParaRPr lang="en-US"/>
        </a:p>
      </dgm:t>
    </dgm:pt>
    <dgm:pt modelId="{6010B025-C589-400A-B13A-F414D38EA7A7}" type="sibTrans" cxnId="{361A2080-54E5-4E56-9D99-DBB9D3B976A8}">
      <dgm:prSet/>
      <dgm:spPr/>
      <dgm:t>
        <a:bodyPr/>
        <a:lstStyle/>
        <a:p>
          <a:endParaRPr lang="en-US"/>
        </a:p>
      </dgm:t>
    </dgm:pt>
    <dgm:pt modelId="{A595047B-F962-4311-B76A-5911E81A5FA4}">
      <dgm:prSet/>
      <dgm:spPr/>
      <dgm:t>
        <a:bodyPr/>
        <a:lstStyle/>
        <a:p>
          <a:r>
            <a:rPr lang="en-US">
              <a:hlinkClick xmlns:r="http://schemas.openxmlformats.org/officeDocument/2006/relationships" r:id="rId1"/>
            </a:rPr>
            <a:t>https://gist.github.com/timurryspekov/4290c85651ea5f94fed03fd9334bcfd2</a:t>
          </a:r>
          <a:endParaRPr lang="en-US"/>
        </a:p>
      </dgm:t>
    </dgm:pt>
    <dgm:pt modelId="{08080494-C231-4B0D-B342-25DFE26C2313}" type="parTrans" cxnId="{4701B307-BBA3-4B48-BADA-D37498318C8D}">
      <dgm:prSet/>
      <dgm:spPr/>
      <dgm:t>
        <a:bodyPr/>
        <a:lstStyle/>
        <a:p>
          <a:endParaRPr lang="en-US"/>
        </a:p>
      </dgm:t>
    </dgm:pt>
    <dgm:pt modelId="{C7D15653-2780-48D5-BB72-26DA4B822365}" type="sibTrans" cxnId="{4701B307-BBA3-4B48-BADA-D37498318C8D}">
      <dgm:prSet/>
      <dgm:spPr/>
      <dgm:t>
        <a:bodyPr/>
        <a:lstStyle/>
        <a:p>
          <a:endParaRPr lang="en-US"/>
        </a:p>
      </dgm:t>
    </dgm:pt>
    <dgm:pt modelId="{4C44C78F-3C31-49D3-80D3-DAE7020378BE}">
      <dgm:prSet/>
      <dgm:spPr/>
      <dgm:t>
        <a:bodyPr/>
        <a:lstStyle/>
        <a:p>
          <a:r>
            <a:rPr lang="en-US" u="sng"/>
            <a:t>RSA</a:t>
          </a:r>
          <a:r>
            <a:rPr lang="en-US"/>
            <a:t>:</a:t>
          </a:r>
        </a:p>
      </dgm:t>
    </dgm:pt>
    <dgm:pt modelId="{EDEDC24C-7BBE-4F94-A63D-248EA792A872}" type="parTrans" cxnId="{D1516556-8D4C-4A2C-B2CA-0D164F360E62}">
      <dgm:prSet/>
      <dgm:spPr/>
      <dgm:t>
        <a:bodyPr/>
        <a:lstStyle/>
        <a:p>
          <a:endParaRPr lang="en-US"/>
        </a:p>
      </dgm:t>
    </dgm:pt>
    <dgm:pt modelId="{7F5FE689-D9DF-4A4B-B624-2717C7EAC50D}" type="sibTrans" cxnId="{D1516556-8D4C-4A2C-B2CA-0D164F360E62}">
      <dgm:prSet/>
      <dgm:spPr/>
      <dgm:t>
        <a:bodyPr/>
        <a:lstStyle/>
        <a:p>
          <a:endParaRPr lang="en-US"/>
        </a:p>
      </dgm:t>
    </dgm:pt>
    <dgm:pt modelId="{F1C6F4A9-35AC-4CCE-A345-C02482FE7F2D}">
      <dgm:prSet/>
      <dgm:spPr/>
      <dgm:t>
        <a:bodyPr/>
        <a:lstStyle/>
        <a:p>
          <a:r>
            <a:rPr lang="en-US">
              <a:hlinkClick xmlns:r="http://schemas.openxmlformats.org/officeDocument/2006/relationships" r:id="rId2"/>
            </a:rPr>
            <a:t>https://gist.github.com/timurryspekov/a3b852bad6ac485ef0786e9b8277cb55</a:t>
          </a:r>
          <a:endParaRPr lang="en-US"/>
        </a:p>
      </dgm:t>
    </dgm:pt>
    <dgm:pt modelId="{45F661CD-38FA-4C58-8F6E-A0D8CF0D69A9}" type="parTrans" cxnId="{48ADA5BB-D28C-41C6-9416-7C2A7E6E3506}">
      <dgm:prSet/>
      <dgm:spPr/>
      <dgm:t>
        <a:bodyPr/>
        <a:lstStyle/>
        <a:p>
          <a:endParaRPr lang="en-US"/>
        </a:p>
      </dgm:t>
    </dgm:pt>
    <dgm:pt modelId="{4F784E77-31B7-4D87-9D24-61DB888BA8FA}" type="sibTrans" cxnId="{48ADA5BB-D28C-41C6-9416-7C2A7E6E3506}">
      <dgm:prSet/>
      <dgm:spPr/>
      <dgm:t>
        <a:bodyPr/>
        <a:lstStyle/>
        <a:p>
          <a:endParaRPr lang="en-US"/>
        </a:p>
      </dgm:t>
    </dgm:pt>
    <dgm:pt modelId="{D9218058-25B9-4B8A-9DA6-66D76359C422}">
      <dgm:prSet/>
      <dgm:spPr/>
      <dgm:t>
        <a:bodyPr/>
        <a:lstStyle/>
        <a:p>
          <a:r>
            <a:rPr lang="en-US">
              <a:hlinkClick xmlns:r="http://schemas.openxmlformats.org/officeDocument/2006/relationships" r:id="rId3"/>
            </a:rPr>
            <a:t>https://github.com/timurryspekov/RSA_cryptography_messages</a:t>
          </a:r>
          <a:endParaRPr lang="en-US"/>
        </a:p>
      </dgm:t>
    </dgm:pt>
    <dgm:pt modelId="{A5C62193-36DF-4D09-A1C1-7B089C6C241B}" type="parTrans" cxnId="{3F007313-A85F-458E-9480-433377D2EC9E}">
      <dgm:prSet/>
      <dgm:spPr/>
      <dgm:t>
        <a:bodyPr/>
        <a:lstStyle/>
        <a:p>
          <a:endParaRPr lang="en-US"/>
        </a:p>
      </dgm:t>
    </dgm:pt>
    <dgm:pt modelId="{EDEC8C4A-7681-4118-B1F7-F878FB330329}" type="sibTrans" cxnId="{3F007313-A85F-458E-9480-433377D2EC9E}">
      <dgm:prSet/>
      <dgm:spPr/>
      <dgm:t>
        <a:bodyPr/>
        <a:lstStyle/>
        <a:p>
          <a:endParaRPr lang="en-US"/>
        </a:p>
      </dgm:t>
    </dgm:pt>
    <dgm:pt modelId="{F6237029-4DAB-43CE-B868-BB0ED0BCF1DD}">
      <dgm:prSet/>
      <dgm:spPr/>
      <dgm:t>
        <a:bodyPr/>
        <a:lstStyle/>
        <a:p>
          <a:r>
            <a:rPr lang="en-US" u="sng"/>
            <a:t>AES</a:t>
          </a:r>
          <a:r>
            <a:rPr lang="en-US"/>
            <a:t>: </a:t>
          </a:r>
        </a:p>
      </dgm:t>
    </dgm:pt>
    <dgm:pt modelId="{0D32D930-4D2C-44BB-8D89-BFA6D4498AB6}" type="parTrans" cxnId="{8B8F643D-3850-4C7D-8C03-49FAE9CB4CB8}">
      <dgm:prSet/>
      <dgm:spPr/>
      <dgm:t>
        <a:bodyPr/>
        <a:lstStyle/>
        <a:p>
          <a:endParaRPr lang="en-US"/>
        </a:p>
      </dgm:t>
    </dgm:pt>
    <dgm:pt modelId="{1AB15239-EA53-4447-9016-D1BF700F116C}" type="sibTrans" cxnId="{8B8F643D-3850-4C7D-8C03-49FAE9CB4CB8}">
      <dgm:prSet/>
      <dgm:spPr/>
      <dgm:t>
        <a:bodyPr/>
        <a:lstStyle/>
        <a:p>
          <a:endParaRPr lang="en-US"/>
        </a:p>
      </dgm:t>
    </dgm:pt>
    <dgm:pt modelId="{5B111032-200E-4109-9832-6BB2F428854C}">
      <dgm:prSet/>
      <dgm:spPr/>
      <dgm:t>
        <a:bodyPr/>
        <a:lstStyle/>
        <a:p>
          <a:r>
            <a:rPr lang="en-US">
              <a:hlinkClick xmlns:r="http://schemas.openxmlformats.org/officeDocument/2006/relationships" r:id="rId4"/>
            </a:rPr>
            <a:t>https://github.com/timurryspekov/Aes_cryptography</a:t>
          </a:r>
          <a:endParaRPr lang="en-US"/>
        </a:p>
      </dgm:t>
    </dgm:pt>
    <dgm:pt modelId="{870549F2-8C6F-43BB-A882-3FBB1ECDB869}" type="parTrans" cxnId="{1F463D0D-27F6-42E2-90D7-3902636D40CF}">
      <dgm:prSet/>
      <dgm:spPr/>
      <dgm:t>
        <a:bodyPr/>
        <a:lstStyle/>
        <a:p>
          <a:endParaRPr lang="en-US"/>
        </a:p>
      </dgm:t>
    </dgm:pt>
    <dgm:pt modelId="{A4A6371C-2B12-458E-A0D6-E429072EC534}" type="sibTrans" cxnId="{1F463D0D-27F6-42E2-90D7-3902636D40CF}">
      <dgm:prSet/>
      <dgm:spPr/>
      <dgm:t>
        <a:bodyPr/>
        <a:lstStyle/>
        <a:p>
          <a:endParaRPr lang="en-US"/>
        </a:p>
      </dgm:t>
    </dgm:pt>
    <dgm:pt modelId="{E14306F3-497E-B04E-B605-14FED08252EE}" type="pres">
      <dgm:prSet presAssocID="{2B0913EE-C7EF-4272-BFEA-D0D266F625E9}" presName="linear" presStyleCnt="0">
        <dgm:presLayoutVars>
          <dgm:animLvl val="lvl"/>
          <dgm:resizeHandles val="exact"/>
        </dgm:presLayoutVars>
      </dgm:prSet>
      <dgm:spPr/>
    </dgm:pt>
    <dgm:pt modelId="{B8F892BE-C30F-1741-8085-FE345213E0BC}" type="pres">
      <dgm:prSet presAssocID="{0E1941A3-AD30-492D-95F0-5A268252D1DA}" presName="parentText" presStyleLbl="node1" presStyleIdx="0" presStyleCnt="8">
        <dgm:presLayoutVars>
          <dgm:chMax val="0"/>
          <dgm:bulletEnabled val="1"/>
        </dgm:presLayoutVars>
      </dgm:prSet>
      <dgm:spPr/>
    </dgm:pt>
    <dgm:pt modelId="{6598171E-12AB-C44D-B9D4-D0A02BE07769}" type="pres">
      <dgm:prSet presAssocID="{B6F2639B-391D-46EE-B03D-5C940C5693A2}" presName="spacer" presStyleCnt="0"/>
      <dgm:spPr/>
    </dgm:pt>
    <dgm:pt modelId="{1EAE98CC-6539-E049-B72A-368B27B420C1}" type="pres">
      <dgm:prSet presAssocID="{4410217B-0F27-46D3-8423-225D5B6CA381}" presName="parentText" presStyleLbl="node1" presStyleIdx="1" presStyleCnt="8">
        <dgm:presLayoutVars>
          <dgm:chMax val="0"/>
          <dgm:bulletEnabled val="1"/>
        </dgm:presLayoutVars>
      </dgm:prSet>
      <dgm:spPr/>
    </dgm:pt>
    <dgm:pt modelId="{0284E9A0-1AE2-CF4C-B4DC-E85A6EC378DA}" type="pres">
      <dgm:prSet presAssocID="{6010B025-C589-400A-B13A-F414D38EA7A7}" presName="spacer" presStyleCnt="0"/>
      <dgm:spPr/>
    </dgm:pt>
    <dgm:pt modelId="{F7E5DBAC-CF8A-F744-8076-316E9D229257}" type="pres">
      <dgm:prSet presAssocID="{A595047B-F962-4311-B76A-5911E81A5FA4}" presName="parentText" presStyleLbl="node1" presStyleIdx="2" presStyleCnt="8">
        <dgm:presLayoutVars>
          <dgm:chMax val="0"/>
          <dgm:bulletEnabled val="1"/>
        </dgm:presLayoutVars>
      </dgm:prSet>
      <dgm:spPr/>
    </dgm:pt>
    <dgm:pt modelId="{6141D449-D803-444A-B239-02F16045351C}" type="pres">
      <dgm:prSet presAssocID="{C7D15653-2780-48D5-BB72-26DA4B822365}" presName="spacer" presStyleCnt="0"/>
      <dgm:spPr/>
    </dgm:pt>
    <dgm:pt modelId="{1620330C-BBD7-3F42-956C-423B07872A54}" type="pres">
      <dgm:prSet presAssocID="{4C44C78F-3C31-49D3-80D3-DAE7020378BE}" presName="parentText" presStyleLbl="node1" presStyleIdx="3" presStyleCnt="8">
        <dgm:presLayoutVars>
          <dgm:chMax val="0"/>
          <dgm:bulletEnabled val="1"/>
        </dgm:presLayoutVars>
      </dgm:prSet>
      <dgm:spPr/>
    </dgm:pt>
    <dgm:pt modelId="{23D182D9-FF63-FA4B-9A05-7E5186C2FFBD}" type="pres">
      <dgm:prSet presAssocID="{7F5FE689-D9DF-4A4B-B624-2717C7EAC50D}" presName="spacer" presStyleCnt="0"/>
      <dgm:spPr/>
    </dgm:pt>
    <dgm:pt modelId="{6E19A216-8618-024D-9503-F77498AA3084}" type="pres">
      <dgm:prSet presAssocID="{F1C6F4A9-35AC-4CCE-A345-C02482FE7F2D}" presName="parentText" presStyleLbl="node1" presStyleIdx="4" presStyleCnt="8">
        <dgm:presLayoutVars>
          <dgm:chMax val="0"/>
          <dgm:bulletEnabled val="1"/>
        </dgm:presLayoutVars>
      </dgm:prSet>
      <dgm:spPr/>
    </dgm:pt>
    <dgm:pt modelId="{EF5E4298-CBCF-4C4B-A906-5DD07D2DCCC2}" type="pres">
      <dgm:prSet presAssocID="{4F784E77-31B7-4D87-9D24-61DB888BA8FA}" presName="spacer" presStyleCnt="0"/>
      <dgm:spPr/>
    </dgm:pt>
    <dgm:pt modelId="{4BCF2DE5-EA54-BF4E-92D0-D12E2BF6B831}" type="pres">
      <dgm:prSet presAssocID="{D9218058-25B9-4B8A-9DA6-66D76359C422}" presName="parentText" presStyleLbl="node1" presStyleIdx="5" presStyleCnt="8">
        <dgm:presLayoutVars>
          <dgm:chMax val="0"/>
          <dgm:bulletEnabled val="1"/>
        </dgm:presLayoutVars>
      </dgm:prSet>
      <dgm:spPr/>
    </dgm:pt>
    <dgm:pt modelId="{A8B3082F-B5ED-C64D-88BE-265B5FB91022}" type="pres">
      <dgm:prSet presAssocID="{EDEC8C4A-7681-4118-B1F7-F878FB330329}" presName="spacer" presStyleCnt="0"/>
      <dgm:spPr/>
    </dgm:pt>
    <dgm:pt modelId="{6FC79502-718F-754F-A62E-F7162E0D8CF7}" type="pres">
      <dgm:prSet presAssocID="{F6237029-4DAB-43CE-B868-BB0ED0BCF1DD}" presName="parentText" presStyleLbl="node1" presStyleIdx="6" presStyleCnt="8">
        <dgm:presLayoutVars>
          <dgm:chMax val="0"/>
          <dgm:bulletEnabled val="1"/>
        </dgm:presLayoutVars>
      </dgm:prSet>
      <dgm:spPr/>
    </dgm:pt>
    <dgm:pt modelId="{F1EF0378-557B-1A4C-A31F-A63FBD9D42E5}" type="pres">
      <dgm:prSet presAssocID="{1AB15239-EA53-4447-9016-D1BF700F116C}" presName="spacer" presStyleCnt="0"/>
      <dgm:spPr/>
    </dgm:pt>
    <dgm:pt modelId="{C99AF38E-6ECB-E04C-971C-7F7A62F46F9C}" type="pres">
      <dgm:prSet presAssocID="{5B111032-200E-4109-9832-6BB2F428854C}" presName="parentText" presStyleLbl="node1" presStyleIdx="7" presStyleCnt="8">
        <dgm:presLayoutVars>
          <dgm:chMax val="0"/>
          <dgm:bulletEnabled val="1"/>
        </dgm:presLayoutVars>
      </dgm:prSet>
      <dgm:spPr/>
    </dgm:pt>
  </dgm:ptLst>
  <dgm:cxnLst>
    <dgm:cxn modelId="{2D40DD01-049E-3445-8F93-58F3254D951C}" type="presOf" srcId="{A595047B-F962-4311-B76A-5911E81A5FA4}" destId="{F7E5DBAC-CF8A-F744-8076-316E9D229257}" srcOrd="0" destOrd="0" presId="urn:microsoft.com/office/officeart/2005/8/layout/vList2"/>
    <dgm:cxn modelId="{4701B307-BBA3-4B48-BADA-D37498318C8D}" srcId="{2B0913EE-C7EF-4272-BFEA-D0D266F625E9}" destId="{A595047B-F962-4311-B76A-5911E81A5FA4}" srcOrd="2" destOrd="0" parTransId="{08080494-C231-4B0D-B342-25DFE26C2313}" sibTransId="{C7D15653-2780-48D5-BB72-26DA4B822365}"/>
    <dgm:cxn modelId="{1F463D0D-27F6-42E2-90D7-3902636D40CF}" srcId="{2B0913EE-C7EF-4272-BFEA-D0D266F625E9}" destId="{5B111032-200E-4109-9832-6BB2F428854C}" srcOrd="7" destOrd="0" parTransId="{870549F2-8C6F-43BB-A882-3FBB1ECDB869}" sibTransId="{A4A6371C-2B12-458E-A0D6-E429072EC534}"/>
    <dgm:cxn modelId="{3F007313-A85F-458E-9480-433377D2EC9E}" srcId="{2B0913EE-C7EF-4272-BFEA-D0D266F625E9}" destId="{D9218058-25B9-4B8A-9DA6-66D76359C422}" srcOrd="5" destOrd="0" parTransId="{A5C62193-36DF-4D09-A1C1-7B089C6C241B}" sibTransId="{EDEC8C4A-7681-4118-B1F7-F878FB330329}"/>
    <dgm:cxn modelId="{D44D662C-ECDE-B14D-8C74-84BEB96C3C71}" type="presOf" srcId="{4C44C78F-3C31-49D3-80D3-DAE7020378BE}" destId="{1620330C-BBD7-3F42-956C-423B07872A54}" srcOrd="0" destOrd="0" presId="urn:microsoft.com/office/officeart/2005/8/layout/vList2"/>
    <dgm:cxn modelId="{08F5862D-B1B4-344A-8555-A4BF31B154DF}" type="presOf" srcId="{5B111032-200E-4109-9832-6BB2F428854C}" destId="{C99AF38E-6ECB-E04C-971C-7F7A62F46F9C}" srcOrd="0" destOrd="0" presId="urn:microsoft.com/office/officeart/2005/8/layout/vList2"/>
    <dgm:cxn modelId="{8B8F643D-3850-4C7D-8C03-49FAE9CB4CB8}" srcId="{2B0913EE-C7EF-4272-BFEA-D0D266F625E9}" destId="{F6237029-4DAB-43CE-B868-BB0ED0BCF1DD}" srcOrd="6" destOrd="0" parTransId="{0D32D930-4D2C-44BB-8D89-BFA6D4498AB6}" sibTransId="{1AB15239-EA53-4447-9016-D1BF700F116C}"/>
    <dgm:cxn modelId="{C78E2B4E-9BED-E441-AF61-B0557002EAA1}" type="presOf" srcId="{0E1941A3-AD30-492D-95F0-5A268252D1DA}" destId="{B8F892BE-C30F-1741-8085-FE345213E0BC}" srcOrd="0" destOrd="0" presId="urn:microsoft.com/office/officeart/2005/8/layout/vList2"/>
    <dgm:cxn modelId="{D1516556-8D4C-4A2C-B2CA-0D164F360E62}" srcId="{2B0913EE-C7EF-4272-BFEA-D0D266F625E9}" destId="{4C44C78F-3C31-49D3-80D3-DAE7020378BE}" srcOrd="3" destOrd="0" parTransId="{EDEDC24C-7BBE-4F94-A63D-248EA792A872}" sibTransId="{7F5FE689-D9DF-4A4B-B624-2717C7EAC50D}"/>
    <dgm:cxn modelId="{361A2080-54E5-4E56-9D99-DBB9D3B976A8}" srcId="{2B0913EE-C7EF-4272-BFEA-D0D266F625E9}" destId="{4410217B-0F27-46D3-8423-225D5B6CA381}" srcOrd="1" destOrd="0" parTransId="{70BB7689-1055-4A17-BB96-D7E006087EC7}" sibTransId="{6010B025-C589-400A-B13A-F414D38EA7A7}"/>
    <dgm:cxn modelId="{98BD7882-6554-8D4B-89BA-8686446047D9}" type="presOf" srcId="{2B0913EE-C7EF-4272-BFEA-D0D266F625E9}" destId="{E14306F3-497E-B04E-B605-14FED08252EE}" srcOrd="0" destOrd="0" presId="urn:microsoft.com/office/officeart/2005/8/layout/vList2"/>
    <dgm:cxn modelId="{0A3DB99F-D519-5A42-9599-E0336F60DAAA}" type="presOf" srcId="{4410217B-0F27-46D3-8423-225D5B6CA381}" destId="{1EAE98CC-6539-E049-B72A-368B27B420C1}" srcOrd="0" destOrd="0" presId="urn:microsoft.com/office/officeart/2005/8/layout/vList2"/>
    <dgm:cxn modelId="{160357AC-E4DF-4C08-A966-2E9DCF787EFF}" srcId="{2B0913EE-C7EF-4272-BFEA-D0D266F625E9}" destId="{0E1941A3-AD30-492D-95F0-5A268252D1DA}" srcOrd="0" destOrd="0" parTransId="{110EB819-E971-4AF9-877C-E3459757EFF8}" sibTransId="{B6F2639B-391D-46EE-B03D-5C940C5693A2}"/>
    <dgm:cxn modelId="{6E3817BA-B8A9-B04E-8675-2F78ACFB8719}" type="presOf" srcId="{D9218058-25B9-4B8A-9DA6-66D76359C422}" destId="{4BCF2DE5-EA54-BF4E-92D0-D12E2BF6B831}" srcOrd="0" destOrd="0" presId="urn:microsoft.com/office/officeart/2005/8/layout/vList2"/>
    <dgm:cxn modelId="{48ADA5BB-D28C-41C6-9416-7C2A7E6E3506}" srcId="{2B0913EE-C7EF-4272-BFEA-D0D266F625E9}" destId="{F1C6F4A9-35AC-4CCE-A345-C02482FE7F2D}" srcOrd="4" destOrd="0" parTransId="{45F661CD-38FA-4C58-8F6E-A0D8CF0D69A9}" sibTransId="{4F784E77-31B7-4D87-9D24-61DB888BA8FA}"/>
    <dgm:cxn modelId="{F3A02FBE-2963-CB4C-8836-3D830F41F7FB}" type="presOf" srcId="{F6237029-4DAB-43CE-B868-BB0ED0BCF1DD}" destId="{6FC79502-718F-754F-A62E-F7162E0D8CF7}" srcOrd="0" destOrd="0" presId="urn:microsoft.com/office/officeart/2005/8/layout/vList2"/>
    <dgm:cxn modelId="{82D294CF-51C7-C04D-8B94-68C64AF3BBB4}" type="presOf" srcId="{F1C6F4A9-35AC-4CCE-A345-C02482FE7F2D}" destId="{6E19A216-8618-024D-9503-F77498AA3084}" srcOrd="0" destOrd="0" presId="urn:microsoft.com/office/officeart/2005/8/layout/vList2"/>
    <dgm:cxn modelId="{413CE60B-B455-AF49-9F43-D66C884E3440}" type="presParOf" srcId="{E14306F3-497E-B04E-B605-14FED08252EE}" destId="{B8F892BE-C30F-1741-8085-FE345213E0BC}" srcOrd="0" destOrd="0" presId="urn:microsoft.com/office/officeart/2005/8/layout/vList2"/>
    <dgm:cxn modelId="{319C0503-4E5E-984A-BB56-3894E54E58B6}" type="presParOf" srcId="{E14306F3-497E-B04E-B605-14FED08252EE}" destId="{6598171E-12AB-C44D-B9D4-D0A02BE07769}" srcOrd="1" destOrd="0" presId="urn:microsoft.com/office/officeart/2005/8/layout/vList2"/>
    <dgm:cxn modelId="{54DB80F8-7C99-394C-8F59-DD920A80F18C}" type="presParOf" srcId="{E14306F3-497E-B04E-B605-14FED08252EE}" destId="{1EAE98CC-6539-E049-B72A-368B27B420C1}" srcOrd="2" destOrd="0" presId="urn:microsoft.com/office/officeart/2005/8/layout/vList2"/>
    <dgm:cxn modelId="{FEE5D611-C5E5-3A47-BEF3-05DBC0404652}" type="presParOf" srcId="{E14306F3-497E-B04E-B605-14FED08252EE}" destId="{0284E9A0-1AE2-CF4C-B4DC-E85A6EC378DA}" srcOrd="3" destOrd="0" presId="urn:microsoft.com/office/officeart/2005/8/layout/vList2"/>
    <dgm:cxn modelId="{02CB5E80-F2B9-DE4A-928D-056A9D036AC6}" type="presParOf" srcId="{E14306F3-497E-B04E-B605-14FED08252EE}" destId="{F7E5DBAC-CF8A-F744-8076-316E9D229257}" srcOrd="4" destOrd="0" presId="urn:microsoft.com/office/officeart/2005/8/layout/vList2"/>
    <dgm:cxn modelId="{B5DF8127-BABB-6844-B4D8-C4DCBC6C85C6}" type="presParOf" srcId="{E14306F3-497E-B04E-B605-14FED08252EE}" destId="{6141D449-D803-444A-B239-02F16045351C}" srcOrd="5" destOrd="0" presId="urn:microsoft.com/office/officeart/2005/8/layout/vList2"/>
    <dgm:cxn modelId="{CB9EDC7E-3F59-8B4D-A1E0-24FCEDAED499}" type="presParOf" srcId="{E14306F3-497E-B04E-B605-14FED08252EE}" destId="{1620330C-BBD7-3F42-956C-423B07872A54}" srcOrd="6" destOrd="0" presId="urn:microsoft.com/office/officeart/2005/8/layout/vList2"/>
    <dgm:cxn modelId="{4C79CCE5-7BF0-B84D-AF8E-E971370FAC69}" type="presParOf" srcId="{E14306F3-497E-B04E-B605-14FED08252EE}" destId="{23D182D9-FF63-FA4B-9A05-7E5186C2FFBD}" srcOrd="7" destOrd="0" presId="urn:microsoft.com/office/officeart/2005/8/layout/vList2"/>
    <dgm:cxn modelId="{11405FBD-4A59-1F43-8663-18276CACEF3C}" type="presParOf" srcId="{E14306F3-497E-B04E-B605-14FED08252EE}" destId="{6E19A216-8618-024D-9503-F77498AA3084}" srcOrd="8" destOrd="0" presId="urn:microsoft.com/office/officeart/2005/8/layout/vList2"/>
    <dgm:cxn modelId="{3425E8C0-8CF3-6845-81FB-DF9EAF04DAAE}" type="presParOf" srcId="{E14306F3-497E-B04E-B605-14FED08252EE}" destId="{EF5E4298-CBCF-4C4B-A906-5DD07D2DCCC2}" srcOrd="9" destOrd="0" presId="urn:microsoft.com/office/officeart/2005/8/layout/vList2"/>
    <dgm:cxn modelId="{5CE20F4C-00DD-2E4A-BBCB-B5B1B95391D8}" type="presParOf" srcId="{E14306F3-497E-B04E-B605-14FED08252EE}" destId="{4BCF2DE5-EA54-BF4E-92D0-D12E2BF6B831}" srcOrd="10" destOrd="0" presId="urn:microsoft.com/office/officeart/2005/8/layout/vList2"/>
    <dgm:cxn modelId="{358465C3-F723-A844-A85D-5C9B5D0070D7}" type="presParOf" srcId="{E14306F3-497E-B04E-B605-14FED08252EE}" destId="{A8B3082F-B5ED-C64D-88BE-265B5FB91022}" srcOrd="11" destOrd="0" presId="urn:microsoft.com/office/officeart/2005/8/layout/vList2"/>
    <dgm:cxn modelId="{061F9392-E1CB-594F-AF87-A909236873F3}" type="presParOf" srcId="{E14306F3-497E-B04E-B605-14FED08252EE}" destId="{6FC79502-718F-754F-A62E-F7162E0D8CF7}" srcOrd="12" destOrd="0" presId="urn:microsoft.com/office/officeart/2005/8/layout/vList2"/>
    <dgm:cxn modelId="{A19202E4-6F03-2941-9956-FC4E5D9593A4}" type="presParOf" srcId="{E14306F3-497E-B04E-B605-14FED08252EE}" destId="{F1EF0378-557B-1A4C-A31F-A63FBD9D42E5}" srcOrd="13" destOrd="0" presId="urn:microsoft.com/office/officeart/2005/8/layout/vList2"/>
    <dgm:cxn modelId="{F0CC01A5-0758-D847-B433-909DF46C9D2B}" type="presParOf" srcId="{E14306F3-497E-B04E-B605-14FED08252EE}" destId="{C99AF38E-6ECB-E04C-971C-7F7A62F46F9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5F6BD-A752-4747-8936-B4204D124CFC}" type="doc">
      <dgm:prSet loTypeId="urn:microsoft.com/office/officeart/2018/5/layout/IconCircleLabel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1A77CE6D-AA74-4573-8231-27302E1B41E2}">
      <dgm:prSet custT="1"/>
      <dgm:spPr/>
      <dgm:t>
        <a:bodyPr/>
        <a:lstStyle/>
        <a:p>
          <a:pPr>
            <a:defRPr cap="all"/>
          </a:pPr>
          <a:r>
            <a:rPr lang="en-US" sz="1400" b="1" dirty="0"/>
            <a:t>Higher level of data encryption using a QRNG</a:t>
          </a:r>
        </a:p>
      </dgm:t>
    </dgm:pt>
    <dgm:pt modelId="{89D5648F-8A29-48C7-86A5-2CD56D7C88C9}" type="parTrans" cxnId="{87A05F68-F0E3-43C4-9895-36DBDE9B752A}">
      <dgm:prSet/>
      <dgm:spPr/>
      <dgm:t>
        <a:bodyPr/>
        <a:lstStyle/>
        <a:p>
          <a:endParaRPr lang="en-US"/>
        </a:p>
      </dgm:t>
    </dgm:pt>
    <dgm:pt modelId="{779F4E07-5124-4DC8-9BCB-FDB7C09D192C}" type="sibTrans" cxnId="{87A05F68-F0E3-43C4-9895-36DBDE9B752A}">
      <dgm:prSet/>
      <dgm:spPr/>
      <dgm:t>
        <a:bodyPr/>
        <a:lstStyle/>
        <a:p>
          <a:endParaRPr lang="en-US"/>
        </a:p>
      </dgm:t>
    </dgm:pt>
    <dgm:pt modelId="{580BD6C6-A1E5-47CB-92A4-F9718D2DB154}">
      <dgm:prSet custT="1"/>
      <dgm:spPr/>
      <dgm:t>
        <a:bodyPr/>
        <a:lstStyle/>
        <a:p>
          <a:pPr>
            <a:defRPr cap="all"/>
          </a:pPr>
          <a:r>
            <a:rPr lang="en-US" sz="1400" b="1" dirty="0"/>
            <a:t>A new hash algorithm that first solves the collision problem for combining two or more blocks (depending on the progression)</a:t>
          </a:r>
        </a:p>
      </dgm:t>
    </dgm:pt>
    <dgm:pt modelId="{EA767F40-6F5F-4F0B-8314-0BC4C9B067A7}" type="parTrans" cxnId="{2CC99504-5B5F-410D-952B-96BBF133B065}">
      <dgm:prSet/>
      <dgm:spPr/>
      <dgm:t>
        <a:bodyPr/>
        <a:lstStyle/>
        <a:p>
          <a:endParaRPr lang="en-US"/>
        </a:p>
      </dgm:t>
    </dgm:pt>
    <dgm:pt modelId="{7ED24441-4944-4FE3-AD8F-AC7A58926085}" type="sibTrans" cxnId="{2CC99504-5B5F-410D-952B-96BBF133B065}">
      <dgm:prSet/>
      <dgm:spPr/>
      <dgm:t>
        <a:bodyPr/>
        <a:lstStyle/>
        <a:p>
          <a:endParaRPr lang="en-US"/>
        </a:p>
      </dgm:t>
    </dgm:pt>
    <dgm:pt modelId="{2338689E-1C98-49F5-967F-C2615AD59441}">
      <dgm:prSet/>
      <dgm:spPr/>
      <dgm:t>
        <a:bodyPr/>
        <a:lstStyle/>
        <a:p>
          <a:pPr>
            <a:defRPr cap="all"/>
          </a:pPr>
          <a:r>
            <a:rPr lang="en-US" b="1" dirty="0"/>
            <a:t>The algorithm can be used to detect plagiarism with binary trees, which can significantly increase protection against it.</a:t>
          </a:r>
        </a:p>
      </dgm:t>
    </dgm:pt>
    <dgm:pt modelId="{C366684C-2C95-491B-95C6-53315B676B96}" type="parTrans" cxnId="{058D2FBA-AE03-4259-A46F-DA638B2DC443}">
      <dgm:prSet/>
      <dgm:spPr/>
      <dgm:t>
        <a:bodyPr/>
        <a:lstStyle/>
        <a:p>
          <a:endParaRPr lang="en-US"/>
        </a:p>
      </dgm:t>
    </dgm:pt>
    <dgm:pt modelId="{F67B2FFC-8FB3-4238-9281-726C4985D22C}" type="sibTrans" cxnId="{058D2FBA-AE03-4259-A46F-DA638B2DC443}">
      <dgm:prSet/>
      <dgm:spPr/>
      <dgm:t>
        <a:bodyPr/>
        <a:lstStyle/>
        <a:p>
          <a:endParaRPr lang="en-US"/>
        </a:p>
      </dgm:t>
    </dgm:pt>
    <dgm:pt modelId="{66C33D21-EAC4-4EA9-911E-5B3F8C5591AB}" type="pres">
      <dgm:prSet presAssocID="{8915F6BD-A752-4747-8936-B4204D124CFC}" presName="root" presStyleCnt="0">
        <dgm:presLayoutVars>
          <dgm:dir/>
          <dgm:resizeHandles val="exact"/>
        </dgm:presLayoutVars>
      </dgm:prSet>
      <dgm:spPr/>
    </dgm:pt>
    <dgm:pt modelId="{567ECC5F-1C03-4A9B-96AB-B6FBB1BC73D3}" type="pres">
      <dgm:prSet presAssocID="{1A77CE6D-AA74-4573-8231-27302E1B41E2}" presName="compNode" presStyleCnt="0"/>
      <dgm:spPr/>
    </dgm:pt>
    <dgm:pt modelId="{041E5A74-2A82-4C3A-A947-149B4018B89F}" type="pres">
      <dgm:prSet presAssocID="{1A77CE6D-AA74-4573-8231-27302E1B41E2}" presName="iconBgRect" presStyleLbl="bgShp" presStyleIdx="0" presStyleCnt="3"/>
      <dgm:spPr/>
    </dgm:pt>
    <dgm:pt modelId="{E2C06148-547F-42C6-A115-6E732590D947}" type="pres">
      <dgm:prSet presAssocID="{1A77CE6D-AA74-4573-8231-27302E1B41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D872A51-D9B3-4FD6-A6AF-E8429112335E}" type="pres">
      <dgm:prSet presAssocID="{1A77CE6D-AA74-4573-8231-27302E1B41E2}" presName="spaceRect" presStyleCnt="0"/>
      <dgm:spPr/>
    </dgm:pt>
    <dgm:pt modelId="{A0726E3A-DEB8-4C84-BF30-030C9BD0A4C1}" type="pres">
      <dgm:prSet presAssocID="{1A77CE6D-AA74-4573-8231-27302E1B41E2}" presName="textRect" presStyleLbl="revTx" presStyleIdx="0" presStyleCnt="3">
        <dgm:presLayoutVars>
          <dgm:chMax val="1"/>
          <dgm:chPref val="1"/>
        </dgm:presLayoutVars>
      </dgm:prSet>
      <dgm:spPr/>
    </dgm:pt>
    <dgm:pt modelId="{F364D11D-5D51-4336-B891-00ABF912CD6B}" type="pres">
      <dgm:prSet presAssocID="{779F4E07-5124-4DC8-9BCB-FDB7C09D192C}" presName="sibTrans" presStyleCnt="0"/>
      <dgm:spPr/>
    </dgm:pt>
    <dgm:pt modelId="{A7443C5C-A0C5-4E80-A94C-9B7D7CA591C4}" type="pres">
      <dgm:prSet presAssocID="{580BD6C6-A1E5-47CB-92A4-F9718D2DB154}" presName="compNode" presStyleCnt="0"/>
      <dgm:spPr/>
    </dgm:pt>
    <dgm:pt modelId="{A5404F31-CAAD-4E76-A69D-AD09909134B3}" type="pres">
      <dgm:prSet presAssocID="{580BD6C6-A1E5-47CB-92A4-F9718D2DB154}" presName="iconBgRect" presStyleLbl="bgShp" presStyleIdx="1" presStyleCnt="3"/>
      <dgm:spPr/>
    </dgm:pt>
    <dgm:pt modelId="{3BF789DD-F446-4F58-9F58-483A6ADC9BB2}" type="pres">
      <dgm:prSet presAssocID="{580BD6C6-A1E5-47CB-92A4-F9718D2DB1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8F05A40-091B-4427-AA1E-476F87A211F1}" type="pres">
      <dgm:prSet presAssocID="{580BD6C6-A1E5-47CB-92A4-F9718D2DB154}" presName="spaceRect" presStyleCnt="0"/>
      <dgm:spPr/>
    </dgm:pt>
    <dgm:pt modelId="{72AF0D62-E3E0-4184-A1DC-9D133C09F755}" type="pres">
      <dgm:prSet presAssocID="{580BD6C6-A1E5-47CB-92A4-F9718D2DB154}" presName="textRect" presStyleLbl="revTx" presStyleIdx="1" presStyleCnt="3">
        <dgm:presLayoutVars>
          <dgm:chMax val="1"/>
          <dgm:chPref val="1"/>
        </dgm:presLayoutVars>
      </dgm:prSet>
      <dgm:spPr/>
    </dgm:pt>
    <dgm:pt modelId="{5892B010-3470-4611-9228-7EAD69A82606}" type="pres">
      <dgm:prSet presAssocID="{7ED24441-4944-4FE3-AD8F-AC7A58926085}" presName="sibTrans" presStyleCnt="0"/>
      <dgm:spPr/>
    </dgm:pt>
    <dgm:pt modelId="{86143799-1BEF-4171-9110-D8C9AFCD973A}" type="pres">
      <dgm:prSet presAssocID="{2338689E-1C98-49F5-967F-C2615AD59441}" presName="compNode" presStyleCnt="0"/>
      <dgm:spPr/>
    </dgm:pt>
    <dgm:pt modelId="{D4D0E7F5-A70C-4CD4-BA82-258EC903E213}" type="pres">
      <dgm:prSet presAssocID="{2338689E-1C98-49F5-967F-C2615AD59441}" presName="iconBgRect" presStyleLbl="bgShp" presStyleIdx="2" presStyleCnt="3"/>
      <dgm:spPr/>
    </dgm:pt>
    <dgm:pt modelId="{36755554-F365-468F-B437-9AE13B9A0433}" type="pres">
      <dgm:prSet presAssocID="{2338689E-1C98-49F5-967F-C2615AD594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3D226289-CF47-4BE1-B0AF-5CB7295A03FF}" type="pres">
      <dgm:prSet presAssocID="{2338689E-1C98-49F5-967F-C2615AD59441}" presName="spaceRect" presStyleCnt="0"/>
      <dgm:spPr/>
    </dgm:pt>
    <dgm:pt modelId="{0EC36399-BEAA-4498-94A7-43718AD4DB14}" type="pres">
      <dgm:prSet presAssocID="{2338689E-1C98-49F5-967F-C2615AD59441}" presName="textRect" presStyleLbl="revTx" presStyleIdx="2" presStyleCnt="3">
        <dgm:presLayoutVars>
          <dgm:chMax val="1"/>
          <dgm:chPref val="1"/>
        </dgm:presLayoutVars>
      </dgm:prSet>
      <dgm:spPr/>
    </dgm:pt>
  </dgm:ptLst>
  <dgm:cxnLst>
    <dgm:cxn modelId="{2CC99504-5B5F-410D-952B-96BBF133B065}" srcId="{8915F6BD-A752-4747-8936-B4204D124CFC}" destId="{580BD6C6-A1E5-47CB-92A4-F9718D2DB154}" srcOrd="1" destOrd="0" parTransId="{EA767F40-6F5F-4F0B-8314-0BC4C9B067A7}" sibTransId="{7ED24441-4944-4FE3-AD8F-AC7A58926085}"/>
    <dgm:cxn modelId="{251E3E29-01E7-4B9A-BFCC-E0D7AFF41B23}" type="presOf" srcId="{8915F6BD-A752-4747-8936-B4204D124CFC}" destId="{66C33D21-EAC4-4EA9-911E-5B3F8C5591AB}" srcOrd="0" destOrd="0" presId="urn:microsoft.com/office/officeart/2018/5/layout/IconCircleLabelList"/>
    <dgm:cxn modelId="{0A467138-574B-4097-8F94-21AA67E45AF4}" type="presOf" srcId="{2338689E-1C98-49F5-967F-C2615AD59441}" destId="{0EC36399-BEAA-4498-94A7-43718AD4DB14}" srcOrd="0" destOrd="0" presId="urn:microsoft.com/office/officeart/2018/5/layout/IconCircleLabelList"/>
    <dgm:cxn modelId="{87A05F68-F0E3-43C4-9895-36DBDE9B752A}" srcId="{8915F6BD-A752-4747-8936-B4204D124CFC}" destId="{1A77CE6D-AA74-4573-8231-27302E1B41E2}" srcOrd="0" destOrd="0" parTransId="{89D5648F-8A29-48C7-86A5-2CD56D7C88C9}" sibTransId="{779F4E07-5124-4DC8-9BCB-FDB7C09D192C}"/>
    <dgm:cxn modelId="{B6501D9A-81FF-49C8-8A9F-95989510DAD4}" type="presOf" srcId="{580BD6C6-A1E5-47CB-92A4-F9718D2DB154}" destId="{72AF0D62-E3E0-4184-A1DC-9D133C09F755}" srcOrd="0" destOrd="0" presId="urn:microsoft.com/office/officeart/2018/5/layout/IconCircleLabelList"/>
    <dgm:cxn modelId="{058D2FBA-AE03-4259-A46F-DA638B2DC443}" srcId="{8915F6BD-A752-4747-8936-B4204D124CFC}" destId="{2338689E-1C98-49F5-967F-C2615AD59441}" srcOrd="2" destOrd="0" parTransId="{C366684C-2C95-491B-95C6-53315B676B96}" sibTransId="{F67B2FFC-8FB3-4238-9281-726C4985D22C}"/>
    <dgm:cxn modelId="{9EFE6CE3-7918-4A20-AEE1-33A570548688}" type="presOf" srcId="{1A77CE6D-AA74-4573-8231-27302E1B41E2}" destId="{A0726E3A-DEB8-4C84-BF30-030C9BD0A4C1}" srcOrd="0" destOrd="0" presId="urn:microsoft.com/office/officeart/2018/5/layout/IconCircleLabelList"/>
    <dgm:cxn modelId="{68BCCBA2-D378-4934-8D6B-167245EB8B61}" type="presParOf" srcId="{66C33D21-EAC4-4EA9-911E-5B3F8C5591AB}" destId="{567ECC5F-1C03-4A9B-96AB-B6FBB1BC73D3}" srcOrd="0" destOrd="0" presId="urn:microsoft.com/office/officeart/2018/5/layout/IconCircleLabelList"/>
    <dgm:cxn modelId="{34013DAE-785E-4C09-B2A1-D71ECA80D29E}" type="presParOf" srcId="{567ECC5F-1C03-4A9B-96AB-B6FBB1BC73D3}" destId="{041E5A74-2A82-4C3A-A947-149B4018B89F}" srcOrd="0" destOrd="0" presId="urn:microsoft.com/office/officeart/2018/5/layout/IconCircleLabelList"/>
    <dgm:cxn modelId="{498F092E-033A-4167-ACDE-C9B8C9554C5F}" type="presParOf" srcId="{567ECC5F-1C03-4A9B-96AB-B6FBB1BC73D3}" destId="{E2C06148-547F-42C6-A115-6E732590D947}" srcOrd="1" destOrd="0" presId="urn:microsoft.com/office/officeart/2018/5/layout/IconCircleLabelList"/>
    <dgm:cxn modelId="{26600885-B658-486F-A9A6-2B872B0DFB1D}" type="presParOf" srcId="{567ECC5F-1C03-4A9B-96AB-B6FBB1BC73D3}" destId="{DD872A51-D9B3-4FD6-A6AF-E8429112335E}" srcOrd="2" destOrd="0" presId="urn:microsoft.com/office/officeart/2018/5/layout/IconCircleLabelList"/>
    <dgm:cxn modelId="{F0312429-3344-4794-BEF4-176BB5C7CC41}" type="presParOf" srcId="{567ECC5F-1C03-4A9B-96AB-B6FBB1BC73D3}" destId="{A0726E3A-DEB8-4C84-BF30-030C9BD0A4C1}" srcOrd="3" destOrd="0" presId="urn:microsoft.com/office/officeart/2018/5/layout/IconCircleLabelList"/>
    <dgm:cxn modelId="{0CA05FB5-0A99-49DE-BF26-301C01B5421A}" type="presParOf" srcId="{66C33D21-EAC4-4EA9-911E-5B3F8C5591AB}" destId="{F364D11D-5D51-4336-B891-00ABF912CD6B}" srcOrd="1" destOrd="0" presId="urn:microsoft.com/office/officeart/2018/5/layout/IconCircleLabelList"/>
    <dgm:cxn modelId="{8A58725A-B45E-46EE-AC66-D72312DEEF1A}" type="presParOf" srcId="{66C33D21-EAC4-4EA9-911E-5B3F8C5591AB}" destId="{A7443C5C-A0C5-4E80-A94C-9B7D7CA591C4}" srcOrd="2" destOrd="0" presId="urn:microsoft.com/office/officeart/2018/5/layout/IconCircleLabelList"/>
    <dgm:cxn modelId="{C3CA2D60-4619-4575-B06A-2238A7A6447F}" type="presParOf" srcId="{A7443C5C-A0C5-4E80-A94C-9B7D7CA591C4}" destId="{A5404F31-CAAD-4E76-A69D-AD09909134B3}" srcOrd="0" destOrd="0" presId="urn:microsoft.com/office/officeart/2018/5/layout/IconCircleLabelList"/>
    <dgm:cxn modelId="{C4446C54-0711-4F7C-A455-1F1037AA3CC8}" type="presParOf" srcId="{A7443C5C-A0C5-4E80-A94C-9B7D7CA591C4}" destId="{3BF789DD-F446-4F58-9F58-483A6ADC9BB2}" srcOrd="1" destOrd="0" presId="urn:microsoft.com/office/officeart/2018/5/layout/IconCircleLabelList"/>
    <dgm:cxn modelId="{CEBB132F-724A-4829-93EA-D8B1993D798D}" type="presParOf" srcId="{A7443C5C-A0C5-4E80-A94C-9B7D7CA591C4}" destId="{18F05A40-091B-4427-AA1E-476F87A211F1}" srcOrd="2" destOrd="0" presId="urn:microsoft.com/office/officeart/2018/5/layout/IconCircleLabelList"/>
    <dgm:cxn modelId="{E8EF2E76-3E30-49E1-9C94-9D4A8BA80A5A}" type="presParOf" srcId="{A7443C5C-A0C5-4E80-A94C-9B7D7CA591C4}" destId="{72AF0D62-E3E0-4184-A1DC-9D133C09F755}" srcOrd="3" destOrd="0" presId="urn:microsoft.com/office/officeart/2018/5/layout/IconCircleLabelList"/>
    <dgm:cxn modelId="{0923DE48-BD8A-4F7E-957B-791FAF8B32E8}" type="presParOf" srcId="{66C33D21-EAC4-4EA9-911E-5B3F8C5591AB}" destId="{5892B010-3470-4611-9228-7EAD69A82606}" srcOrd="3" destOrd="0" presId="urn:microsoft.com/office/officeart/2018/5/layout/IconCircleLabelList"/>
    <dgm:cxn modelId="{8E366377-0A94-40B9-9215-F389B26CD1BD}" type="presParOf" srcId="{66C33D21-EAC4-4EA9-911E-5B3F8C5591AB}" destId="{86143799-1BEF-4171-9110-D8C9AFCD973A}" srcOrd="4" destOrd="0" presId="urn:microsoft.com/office/officeart/2018/5/layout/IconCircleLabelList"/>
    <dgm:cxn modelId="{59641FC1-5BAB-4876-96A2-C81E4265790D}" type="presParOf" srcId="{86143799-1BEF-4171-9110-D8C9AFCD973A}" destId="{D4D0E7F5-A70C-4CD4-BA82-258EC903E213}" srcOrd="0" destOrd="0" presId="urn:microsoft.com/office/officeart/2018/5/layout/IconCircleLabelList"/>
    <dgm:cxn modelId="{B18FD59D-5101-43C9-8B4E-ABC4528FCA2F}" type="presParOf" srcId="{86143799-1BEF-4171-9110-D8C9AFCD973A}" destId="{36755554-F365-468F-B437-9AE13B9A0433}" srcOrd="1" destOrd="0" presId="urn:microsoft.com/office/officeart/2018/5/layout/IconCircleLabelList"/>
    <dgm:cxn modelId="{D9028918-AB21-4DB3-9A4E-E0DCE9D07852}" type="presParOf" srcId="{86143799-1BEF-4171-9110-D8C9AFCD973A}" destId="{3D226289-CF47-4BE1-B0AF-5CB7295A03FF}" srcOrd="2" destOrd="0" presId="urn:microsoft.com/office/officeart/2018/5/layout/IconCircleLabelList"/>
    <dgm:cxn modelId="{6450D8CC-6150-4BEC-BED6-1D7F874918A0}" type="presParOf" srcId="{86143799-1BEF-4171-9110-D8C9AFCD973A}" destId="{0EC36399-BEAA-4498-94A7-43718AD4DB1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7F081-F7C9-41BD-BABA-3B68C1D01E6A}">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46F7B74-72F2-4723-B15E-AF58F01E53CA}">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0A2887D-52E0-4EB1-9244-249F133DD2BC}">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622300">
            <a:lnSpc>
              <a:spcPct val="90000"/>
            </a:lnSpc>
            <a:spcBef>
              <a:spcPct val="0"/>
            </a:spcBef>
            <a:spcAft>
              <a:spcPct val="35000"/>
            </a:spcAft>
            <a:buNone/>
          </a:pPr>
          <a:r>
            <a:rPr lang="en-US" sz="1400" kern="1200" dirty="0"/>
            <a:t>Winners: NASA Space Apps Challenge 2018 in New York, Worldwide Legal Hackathon in Toronto, Canada Mining Innovation Hackathon. Multiple winners of national and international championships, contests and competitions in computer science, scientific and technical creativity and robotics.</a:t>
          </a:r>
        </a:p>
      </dsp:txBody>
      <dsp:txXfrm>
        <a:off x="1930741" y="905470"/>
        <a:ext cx="4338296" cy="1671637"/>
      </dsp:txXfrm>
    </dsp:sp>
    <dsp:sp modelId="{604ADC07-BDE9-4940-9A22-6DAD58771BF7}">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CDA6183-AD81-43D2-A05B-FEF9C5CA3FE1}">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49C253-B8CF-4D8C-AC0A-639FB8922314}">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622300">
            <a:lnSpc>
              <a:spcPct val="90000"/>
            </a:lnSpc>
            <a:spcBef>
              <a:spcPct val="0"/>
            </a:spcBef>
            <a:spcAft>
              <a:spcPct val="35000"/>
            </a:spcAft>
            <a:buNone/>
          </a:pPr>
          <a:r>
            <a:rPr lang="en-US" sz="1400" kern="1200" dirty="0"/>
            <a:t>Timur Ryspekov - Top 25 Top Mathematicians of Canada in the Euclid contest. One of the best young scientists in the field of computer science, I enter the program of the President of the Republic of Kazakhstan "100 new faces" - honorary citizens.</a:t>
          </a:r>
        </a:p>
      </dsp:txBody>
      <dsp:txXfrm>
        <a:off x="1930741" y="2995017"/>
        <a:ext cx="4338296"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61677-1EE8-4FF9-9D03-A6584A1287C9}">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07710-B21E-4469-A6E9-F8A47B19BDE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512D0-8C93-4423-8258-67EB426B2BBE}">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666750">
            <a:lnSpc>
              <a:spcPct val="100000"/>
            </a:lnSpc>
            <a:spcBef>
              <a:spcPct val="0"/>
            </a:spcBef>
            <a:spcAft>
              <a:spcPct val="35000"/>
            </a:spcAft>
            <a:buNone/>
          </a:pPr>
          <a:r>
            <a:rPr lang="en-US" sz="1500" b="1" kern="1200" dirty="0"/>
            <a:t>Symmetric and asymmetric encryption algorithms (AES, RSA and One-Time-Pad) with the support of a quantum random number generator(</a:t>
          </a:r>
          <a:r>
            <a:rPr lang="en-US" sz="1500" b="1" kern="1200" dirty="0">
              <a:solidFill>
                <a:schemeClr val="tx1"/>
              </a:solidFill>
            </a:rPr>
            <a:t>QRNG</a:t>
          </a:r>
          <a:r>
            <a:rPr lang="en-US" sz="1500" kern="1200" dirty="0">
              <a:solidFill>
                <a:schemeClr val="tx1"/>
              </a:solidFill>
            </a:rPr>
            <a:t>)</a:t>
          </a:r>
          <a:r>
            <a:rPr lang="en-US" sz="1500" b="1" kern="1200" dirty="0"/>
            <a:t>.</a:t>
          </a:r>
        </a:p>
      </dsp:txBody>
      <dsp:txXfrm>
        <a:off x="2039300" y="956381"/>
        <a:ext cx="4474303" cy="1765627"/>
      </dsp:txXfrm>
    </dsp:sp>
    <dsp:sp modelId="{1D132E22-A9F7-4BF1-9723-AD75D5EB2764}">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913E7-2DF2-4364-8C17-66EE6674AF0E}">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F8324C-CD57-4D25-B552-66C7E6CFDA21}">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666750">
            <a:lnSpc>
              <a:spcPct val="100000"/>
            </a:lnSpc>
            <a:spcBef>
              <a:spcPct val="0"/>
            </a:spcBef>
            <a:spcAft>
              <a:spcPct val="35000"/>
            </a:spcAft>
            <a:buNone/>
          </a:pPr>
          <a:r>
            <a:rPr lang="en-US" sz="1500" b="1" kern="1200" dirty="0"/>
            <a:t>A new hashing algorithm that runs binary without collisions — two or more elements form a unique number [the </a:t>
          </a:r>
          <a:r>
            <a:rPr lang="en-US" sz="1500" b="1" kern="1200" dirty="0" err="1"/>
            <a:t>collisionless</a:t>
          </a:r>
          <a:r>
            <a:rPr lang="en-US" sz="1500" b="1" kern="1200" dirty="0"/>
            <a:t> range depends on the denominator of the mathematical progression with increasing difference]</a:t>
          </a:r>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892BE-C30F-1741-8085-FE345213E0BC}">
      <dsp:nvSpPr>
        <dsp:cNvPr id="0" name=""/>
        <dsp:cNvSpPr/>
      </dsp:nvSpPr>
      <dsp:spPr>
        <a:xfrm>
          <a:off x="0" y="404712"/>
          <a:ext cx="6513603" cy="5967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To familiarize yourself with each of the encryption algorithms, we created separate repositories on GitHub:</a:t>
          </a:r>
        </a:p>
      </dsp:txBody>
      <dsp:txXfrm>
        <a:off x="29128" y="433840"/>
        <a:ext cx="6455347" cy="538444"/>
      </dsp:txXfrm>
    </dsp:sp>
    <dsp:sp modelId="{1EAE98CC-6539-E049-B72A-368B27B420C1}">
      <dsp:nvSpPr>
        <dsp:cNvPr id="0" name=""/>
        <dsp:cNvSpPr/>
      </dsp:nvSpPr>
      <dsp:spPr>
        <a:xfrm>
          <a:off x="0" y="1044612"/>
          <a:ext cx="6513603" cy="596700"/>
        </a:xfrm>
        <a:prstGeom prst="roundRect">
          <a:avLst/>
        </a:prstGeom>
        <a:gradFill rotWithShape="0">
          <a:gsLst>
            <a:gs pos="0">
              <a:schemeClr val="accent5">
                <a:hueOff val="-965506"/>
                <a:satOff val="-2488"/>
                <a:lumOff val="-1681"/>
                <a:alphaOff val="0"/>
                <a:lumMod val="110000"/>
                <a:satMod val="105000"/>
                <a:tint val="67000"/>
              </a:schemeClr>
            </a:gs>
            <a:gs pos="50000">
              <a:schemeClr val="accent5">
                <a:hueOff val="-965506"/>
                <a:satOff val="-2488"/>
                <a:lumOff val="-1681"/>
                <a:alphaOff val="0"/>
                <a:lumMod val="105000"/>
                <a:satMod val="103000"/>
                <a:tint val="73000"/>
              </a:schemeClr>
            </a:gs>
            <a:gs pos="100000">
              <a:schemeClr val="accent5">
                <a:hueOff val="-965506"/>
                <a:satOff val="-2488"/>
                <a:lumOff val="-16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a:t>One-time- pad</a:t>
          </a:r>
          <a:r>
            <a:rPr lang="en-US" sz="1500" kern="1200"/>
            <a:t>:</a:t>
          </a:r>
        </a:p>
      </dsp:txBody>
      <dsp:txXfrm>
        <a:off x="29128" y="1073740"/>
        <a:ext cx="6455347" cy="538444"/>
      </dsp:txXfrm>
    </dsp:sp>
    <dsp:sp modelId="{F7E5DBAC-CF8A-F744-8076-316E9D229257}">
      <dsp:nvSpPr>
        <dsp:cNvPr id="0" name=""/>
        <dsp:cNvSpPr/>
      </dsp:nvSpPr>
      <dsp:spPr>
        <a:xfrm>
          <a:off x="0" y="1684512"/>
          <a:ext cx="6513603" cy="596700"/>
        </a:xfrm>
        <a:prstGeom prst="roundRect">
          <a:avLst/>
        </a:prstGeom>
        <a:gradFill rotWithShape="0">
          <a:gsLst>
            <a:gs pos="0">
              <a:schemeClr val="accent5">
                <a:hueOff val="-1931012"/>
                <a:satOff val="-4977"/>
                <a:lumOff val="-3361"/>
                <a:alphaOff val="0"/>
                <a:lumMod val="110000"/>
                <a:satMod val="105000"/>
                <a:tint val="67000"/>
              </a:schemeClr>
            </a:gs>
            <a:gs pos="50000">
              <a:schemeClr val="accent5">
                <a:hueOff val="-1931012"/>
                <a:satOff val="-4977"/>
                <a:lumOff val="-3361"/>
                <a:alphaOff val="0"/>
                <a:lumMod val="105000"/>
                <a:satMod val="103000"/>
                <a:tint val="73000"/>
              </a:schemeClr>
            </a:gs>
            <a:gs pos="100000">
              <a:schemeClr val="accent5">
                <a:hueOff val="-1931012"/>
                <a:satOff val="-4977"/>
                <a:lumOff val="-33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1"/>
            </a:rPr>
            <a:t>https://gist.github.com/timurryspekov/4290c85651ea5f94fed03fd9334bcfd2</a:t>
          </a:r>
          <a:endParaRPr lang="en-US" sz="1500" kern="1200"/>
        </a:p>
      </dsp:txBody>
      <dsp:txXfrm>
        <a:off x="29128" y="1713640"/>
        <a:ext cx="6455347" cy="538444"/>
      </dsp:txXfrm>
    </dsp:sp>
    <dsp:sp modelId="{1620330C-BBD7-3F42-956C-423B07872A54}">
      <dsp:nvSpPr>
        <dsp:cNvPr id="0" name=""/>
        <dsp:cNvSpPr/>
      </dsp:nvSpPr>
      <dsp:spPr>
        <a:xfrm>
          <a:off x="0" y="2324412"/>
          <a:ext cx="6513603" cy="596700"/>
        </a:xfrm>
        <a:prstGeom prst="roundRect">
          <a:avLst/>
        </a:prstGeom>
        <a:gradFill rotWithShape="0">
          <a:gsLst>
            <a:gs pos="0">
              <a:schemeClr val="accent5">
                <a:hueOff val="-2896518"/>
                <a:satOff val="-7465"/>
                <a:lumOff val="-5042"/>
                <a:alphaOff val="0"/>
                <a:lumMod val="110000"/>
                <a:satMod val="105000"/>
                <a:tint val="67000"/>
              </a:schemeClr>
            </a:gs>
            <a:gs pos="50000">
              <a:schemeClr val="accent5">
                <a:hueOff val="-2896518"/>
                <a:satOff val="-7465"/>
                <a:lumOff val="-5042"/>
                <a:alphaOff val="0"/>
                <a:lumMod val="105000"/>
                <a:satMod val="103000"/>
                <a:tint val="73000"/>
              </a:schemeClr>
            </a:gs>
            <a:gs pos="100000">
              <a:schemeClr val="accent5">
                <a:hueOff val="-2896518"/>
                <a:satOff val="-7465"/>
                <a:lumOff val="-50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a:t>RSA</a:t>
          </a:r>
          <a:r>
            <a:rPr lang="en-US" sz="1500" kern="1200"/>
            <a:t>:</a:t>
          </a:r>
        </a:p>
      </dsp:txBody>
      <dsp:txXfrm>
        <a:off x="29128" y="2353540"/>
        <a:ext cx="6455347" cy="538444"/>
      </dsp:txXfrm>
    </dsp:sp>
    <dsp:sp modelId="{6E19A216-8618-024D-9503-F77498AA3084}">
      <dsp:nvSpPr>
        <dsp:cNvPr id="0" name=""/>
        <dsp:cNvSpPr/>
      </dsp:nvSpPr>
      <dsp:spPr>
        <a:xfrm>
          <a:off x="0" y="2964313"/>
          <a:ext cx="6513603" cy="596700"/>
        </a:xfrm>
        <a:prstGeom prst="roundRect">
          <a:avLst/>
        </a:prstGeom>
        <a:gradFill rotWithShape="0">
          <a:gsLst>
            <a:gs pos="0">
              <a:schemeClr val="accent5">
                <a:hueOff val="-3862025"/>
                <a:satOff val="-9954"/>
                <a:lumOff val="-6723"/>
                <a:alphaOff val="0"/>
                <a:lumMod val="110000"/>
                <a:satMod val="105000"/>
                <a:tint val="67000"/>
              </a:schemeClr>
            </a:gs>
            <a:gs pos="50000">
              <a:schemeClr val="accent5">
                <a:hueOff val="-3862025"/>
                <a:satOff val="-9954"/>
                <a:lumOff val="-6723"/>
                <a:alphaOff val="0"/>
                <a:lumMod val="105000"/>
                <a:satMod val="103000"/>
                <a:tint val="73000"/>
              </a:schemeClr>
            </a:gs>
            <a:gs pos="100000">
              <a:schemeClr val="accent5">
                <a:hueOff val="-3862025"/>
                <a:satOff val="-9954"/>
                <a:lumOff val="-6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2"/>
            </a:rPr>
            <a:t>https://gist.github.com/timurryspekov/a3b852bad6ac485ef0786e9b8277cb55</a:t>
          </a:r>
          <a:endParaRPr lang="en-US" sz="1500" kern="1200"/>
        </a:p>
      </dsp:txBody>
      <dsp:txXfrm>
        <a:off x="29128" y="2993441"/>
        <a:ext cx="6455347" cy="538444"/>
      </dsp:txXfrm>
    </dsp:sp>
    <dsp:sp modelId="{4BCF2DE5-EA54-BF4E-92D0-D12E2BF6B831}">
      <dsp:nvSpPr>
        <dsp:cNvPr id="0" name=""/>
        <dsp:cNvSpPr/>
      </dsp:nvSpPr>
      <dsp:spPr>
        <a:xfrm>
          <a:off x="0" y="3604213"/>
          <a:ext cx="6513603" cy="596700"/>
        </a:xfrm>
        <a:prstGeom prst="roundRect">
          <a:avLst/>
        </a:prstGeom>
        <a:gradFill rotWithShape="0">
          <a:gsLst>
            <a:gs pos="0">
              <a:schemeClr val="accent5">
                <a:hueOff val="-4827531"/>
                <a:satOff val="-12442"/>
                <a:lumOff val="-8404"/>
                <a:alphaOff val="0"/>
                <a:lumMod val="110000"/>
                <a:satMod val="105000"/>
                <a:tint val="67000"/>
              </a:schemeClr>
            </a:gs>
            <a:gs pos="50000">
              <a:schemeClr val="accent5">
                <a:hueOff val="-4827531"/>
                <a:satOff val="-12442"/>
                <a:lumOff val="-8404"/>
                <a:alphaOff val="0"/>
                <a:lumMod val="105000"/>
                <a:satMod val="103000"/>
                <a:tint val="73000"/>
              </a:schemeClr>
            </a:gs>
            <a:gs pos="100000">
              <a:schemeClr val="accent5">
                <a:hueOff val="-4827531"/>
                <a:satOff val="-12442"/>
                <a:lumOff val="-84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3"/>
            </a:rPr>
            <a:t>https://github.com/timurryspekov/RSA_cryptography_messages</a:t>
          </a:r>
          <a:endParaRPr lang="en-US" sz="1500" kern="1200"/>
        </a:p>
      </dsp:txBody>
      <dsp:txXfrm>
        <a:off x="29128" y="3633341"/>
        <a:ext cx="6455347" cy="538444"/>
      </dsp:txXfrm>
    </dsp:sp>
    <dsp:sp modelId="{6FC79502-718F-754F-A62E-F7162E0D8CF7}">
      <dsp:nvSpPr>
        <dsp:cNvPr id="0" name=""/>
        <dsp:cNvSpPr/>
      </dsp:nvSpPr>
      <dsp:spPr>
        <a:xfrm>
          <a:off x="0" y="4244113"/>
          <a:ext cx="6513603" cy="596700"/>
        </a:xfrm>
        <a:prstGeom prst="roundRect">
          <a:avLst/>
        </a:prstGeom>
        <a:gradFill rotWithShape="0">
          <a:gsLst>
            <a:gs pos="0">
              <a:schemeClr val="accent5">
                <a:hueOff val="-5793037"/>
                <a:satOff val="-14931"/>
                <a:lumOff val="-10084"/>
                <a:alphaOff val="0"/>
                <a:lumMod val="110000"/>
                <a:satMod val="105000"/>
                <a:tint val="67000"/>
              </a:schemeClr>
            </a:gs>
            <a:gs pos="50000">
              <a:schemeClr val="accent5">
                <a:hueOff val="-5793037"/>
                <a:satOff val="-14931"/>
                <a:lumOff val="-10084"/>
                <a:alphaOff val="0"/>
                <a:lumMod val="105000"/>
                <a:satMod val="103000"/>
                <a:tint val="73000"/>
              </a:schemeClr>
            </a:gs>
            <a:gs pos="100000">
              <a:schemeClr val="accent5">
                <a:hueOff val="-5793037"/>
                <a:satOff val="-14931"/>
                <a:lumOff val="-100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a:t>AES</a:t>
          </a:r>
          <a:r>
            <a:rPr lang="en-US" sz="1500" kern="1200"/>
            <a:t>: </a:t>
          </a:r>
        </a:p>
      </dsp:txBody>
      <dsp:txXfrm>
        <a:off x="29128" y="4273241"/>
        <a:ext cx="6455347" cy="538444"/>
      </dsp:txXfrm>
    </dsp:sp>
    <dsp:sp modelId="{C99AF38E-6ECB-E04C-971C-7F7A62F46F9C}">
      <dsp:nvSpPr>
        <dsp:cNvPr id="0" name=""/>
        <dsp:cNvSpPr/>
      </dsp:nvSpPr>
      <dsp:spPr>
        <a:xfrm>
          <a:off x="0" y="4884013"/>
          <a:ext cx="6513603" cy="59670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4"/>
            </a:rPr>
            <a:t>https://github.com/timurryspekov/Aes_cryptography</a:t>
          </a:r>
          <a:endParaRPr lang="en-US" sz="1500" kern="1200"/>
        </a:p>
      </dsp:txBody>
      <dsp:txXfrm>
        <a:off x="29128" y="4913141"/>
        <a:ext cx="6455347" cy="538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E5A74-2A82-4C3A-A947-149B4018B89F}">
      <dsp:nvSpPr>
        <dsp:cNvPr id="0" name=""/>
        <dsp:cNvSpPr/>
      </dsp:nvSpPr>
      <dsp:spPr>
        <a:xfrm>
          <a:off x="679050" y="54441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C06148-547F-42C6-A115-6E732590D947}">
      <dsp:nvSpPr>
        <dsp:cNvPr id="0" name=""/>
        <dsp:cNvSpPr/>
      </dsp:nvSpPr>
      <dsp:spPr>
        <a:xfrm>
          <a:off x="1081237" y="946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0726E3A-DEB8-4C84-BF30-030C9BD0A4C1}">
      <dsp:nvSpPr>
        <dsp:cNvPr id="0" name=""/>
        <dsp:cNvSpPr/>
      </dsp:nvSpPr>
      <dsp:spPr>
        <a:xfrm>
          <a:off x="75768"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Higher level of data encryption using a QRNG</a:t>
          </a:r>
        </a:p>
      </dsp:txBody>
      <dsp:txXfrm>
        <a:off x="75768" y="3019419"/>
        <a:ext cx="3093750" cy="787500"/>
      </dsp:txXfrm>
    </dsp:sp>
    <dsp:sp modelId="{A5404F31-CAAD-4E76-A69D-AD09909134B3}">
      <dsp:nvSpPr>
        <dsp:cNvPr id="0" name=""/>
        <dsp:cNvSpPr/>
      </dsp:nvSpPr>
      <dsp:spPr>
        <a:xfrm>
          <a:off x="4314206" y="54441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F789DD-F446-4F58-9F58-483A6ADC9BB2}">
      <dsp:nvSpPr>
        <dsp:cNvPr id="0" name=""/>
        <dsp:cNvSpPr/>
      </dsp:nvSpPr>
      <dsp:spPr>
        <a:xfrm>
          <a:off x="4716393" y="946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2AF0D62-E3E0-4184-A1DC-9D133C09F755}">
      <dsp:nvSpPr>
        <dsp:cNvPr id="0" name=""/>
        <dsp:cNvSpPr/>
      </dsp:nvSpPr>
      <dsp:spPr>
        <a:xfrm>
          <a:off x="3710925"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A new hash algorithm that first solves the collision problem for combining two or more blocks (depending on the progression)</a:t>
          </a:r>
        </a:p>
      </dsp:txBody>
      <dsp:txXfrm>
        <a:off x="3710925" y="3019419"/>
        <a:ext cx="3093750" cy="787500"/>
      </dsp:txXfrm>
    </dsp:sp>
    <dsp:sp modelId="{D4D0E7F5-A70C-4CD4-BA82-258EC903E213}">
      <dsp:nvSpPr>
        <dsp:cNvPr id="0" name=""/>
        <dsp:cNvSpPr/>
      </dsp:nvSpPr>
      <dsp:spPr>
        <a:xfrm>
          <a:off x="7949362" y="54441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755554-F365-468F-B437-9AE13B9A0433}">
      <dsp:nvSpPr>
        <dsp:cNvPr id="0" name=""/>
        <dsp:cNvSpPr/>
      </dsp:nvSpPr>
      <dsp:spPr>
        <a:xfrm>
          <a:off x="8351550" y="946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C36399-BEAA-4498-94A7-43718AD4DB14}">
      <dsp:nvSpPr>
        <dsp:cNvPr id="0" name=""/>
        <dsp:cNvSpPr/>
      </dsp:nvSpPr>
      <dsp:spPr>
        <a:xfrm>
          <a:off x="7346081"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The algorithm can be used to detect plagiarism with binary trees, which can significantly increase protection against it.</a:t>
          </a:r>
        </a:p>
      </dsp:txBody>
      <dsp:txXfrm>
        <a:off x="7346081" y="3019419"/>
        <a:ext cx="30937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D4A8E5-A6CF-364D-BFBE-C2E9ED94BFE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77D45BB-8361-AC4C-AB8A-8E3342BF0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49FF7E0-6101-9049-86FC-16544891610E}"/>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15378567-0954-6249-A4D0-7853A2660F7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3BD89B-5FCF-AA49-A895-54E79C6372B0}"/>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368008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543F12-8898-9E44-8C27-5F56CAF4F24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5FE1AA7-9CE3-ED43-A862-042566A283B2}"/>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3E90798C-03E8-8D43-83C8-5BFC7D6AE5D6}"/>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7D2D9DB3-DEC9-3849-9578-DC5E2B3FDE9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5AA533-8CC9-674D-AE40-FEB3AE9D6CDE}"/>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355001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5429E7B-7E45-854E-A444-A5B1E8A2674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41CF026-013D-1E4F-A108-CDC1B3AB09B4}"/>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CF06B782-E9C5-5441-9BAC-1D0A6456FA63}"/>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5DCD2EFA-AB6A-AB42-B2D0-B35BD15358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53E52A1-5896-224B-869E-CAE54E993419}"/>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20230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5E2147-618F-DD41-AC9C-CECA61EA0EE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58FE0CF-18FD-5445-B18E-2FF1F5E36ED7}"/>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915C2CEA-BEAA-014C-BA0E-92607F490AAF}"/>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80E2AD5A-814F-CC4C-A271-D4F98599893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FCAC40-4574-0F41-B201-00E41B45C21F}"/>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142003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473E8-DB6D-A544-92D2-575A011FC9A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889E0ED-A834-2E4A-96AE-40AD48B97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A610989C-4CD7-9B4F-AF60-2745A0484430}"/>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BC9A4824-FD6F-3241-8046-166647E93B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EF1388-198B-884D-932C-783C31026CB5}"/>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403562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EB917-0785-4E43-A28D-768313D6D58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A7C84F2-9DC8-C742-8A23-E0FF620EEFAE}"/>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337929D6-1E02-6446-9E1A-94BADD02AA02}"/>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8B9843FB-8069-DC41-B4F5-AF956D4C2493}"/>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6" name="Нижний колонтитул 5">
            <a:extLst>
              <a:ext uri="{FF2B5EF4-FFF2-40B4-BE49-F238E27FC236}">
                <a16:creationId xmlns:a16="http://schemas.microsoft.com/office/drawing/2014/main" id="{AECCAB43-BB25-7B48-B56C-755E6968D81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15D2D5E-30BD-AF4A-9AD3-04C564D7467E}"/>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399809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0F9D-097D-1A42-8878-BE73985B910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1BBA143-565E-224B-B64B-FED03C132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C589507C-2031-F141-AE3F-C969F4BD8E63}"/>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919716B8-E3B0-7A4B-B83F-5C52F5573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0672B83F-630C-A14E-AFDF-FC0054925D12}"/>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36D99683-83EA-B140-8792-1B6FB513D2D1}"/>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8" name="Нижний колонтитул 7">
            <a:extLst>
              <a:ext uri="{FF2B5EF4-FFF2-40B4-BE49-F238E27FC236}">
                <a16:creationId xmlns:a16="http://schemas.microsoft.com/office/drawing/2014/main" id="{B0BDB8A0-1991-BB4C-8280-1118BF446E7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2F96951-FE49-3948-9CDD-8A569509DBC8}"/>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391433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D17A50-EC28-A248-B715-9727E0B8A58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BE2FE57-B8C0-0D46-A9E5-90014C277A2E}"/>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4" name="Нижний колонтитул 3">
            <a:extLst>
              <a:ext uri="{FF2B5EF4-FFF2-40B4-BE49-F238E27FC236}">
                <a16:creationId xmlns:a16="http://schemas.microsoft.com/office/drawing/2014/main" id="{AEFB76FD-8072-0642-9F1D-EDEDC7FBA9F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52919C1-FBD8-4A4C-A054-990F44D3225D}"/>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13883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C46D60D-D10A-DF48-B1FC-D2FA56C3A802}"/>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3" name="Нижний колонтитул 2">
            <a:extLst>
              <a:ext uri="{FF2B5EF4-FFF2-40B4-BE49-F238E27FC236}">
                <a16:creationId xmlns:a16="http://schemas.microsoft.com/office/drawing/2014/main" id="{A58356D6-A69A-2047-BF6E-254DCE10A93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B5F2281-CAF6-5B4C-BE92-93C5EAB4F5BA}"/>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408656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35A9F5-08C6-8242-A600-C1537D56A9C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9E5889F-404B-1D4B-81C0-40F9960CA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B42EDE0A-697A-264D-B94D-28C8BE30E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28A9CF98-BE3A-3944-965E-43FA62C08AC0}"/>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6" name="Нижний колонтитул 5">
            <a:extLst>
              <a:ext uri="{FF2B5EF4-FFF2-40B4-BE49-F238E27FC236}">
                <a16:creationId xmlns:a16="http://schemas.microsoft.com/office/drawing/2014/main" id="{A26A86F7-E0D3-694D-BB68-3A6A5EB0436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A2D0754-3CC8-FD4D-AA97-1E31E89B85F1}"/>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84059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0A9B47-F436-F243-B06C-1C38EF7A72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AA9B15F-3620-1847-96C9-BB4D0064A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2AD1E3B-35DC-8346-AFF8-C5C045924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59405F5-B433-CB42-8FA9-A6D1367CD0AE}"/>
              </a:ext>
            </a:extLst>
          </p:cNvPr>
          <p:cNvSpPr>
            <a:spLocks noGrp="1"/>
          </p:cNvSpPr>
          <p:nvPr>
            <p:ph type="dt" sz="half" idx="10"/>
          </p:nvPr>
        </p:nvSpPr>
        <p:spPr/>
        <p:txBody>
          <a:bodyPr/>
          <a:lstStyle/>
          <a:p>
            <a:fld id="{E370B94D-2584-9E44-BDE0-467EDE06016D}" type="datetimeFigureOut">
              <a:rPr lang="ru-RU" smtClean="0"/>
              <a:t>18.01.2019</a:t>
            </a:fld>
            <a:endParaRPr lang="ru-RU"/>
          </a:p>
        </p:txBody>
      </p:sp>
      <p:sp>
        <p:nvSpPr>
          <p:cNvPr id="6" name="Нижний колонтитул 5">
            <a:extLst>
              <a:ext uri="{FF2B5EF4-FFF2-40B4-BE49-F238E27FC236}">
                <a16:creationId xmlns:a16="http://schemas.microsoft.com/office/drawing/2014/main" id="{25FD3499-3F22-994B-AFCE-CB9883D4E17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BE737C5-7AB8-5145-AB03-23C29EF40161}"/>
              </a:ext>
            </a:extLst>
          </p:cNvPr>
          <p:cNvSpPr>
            <a:spLocks noGrp="1"/>
          </p:cNvSpPr>
          <p:nvPr>
            <p:ph type="sldNum" sz="quarter" idx="12"/>
          </p:nvPr>
        </p:nvSpPr>
        <p:spPr/>
        <p:txBody>
          <a:bodyPr/>
          <a:lstStyle/>
          <a:p>
            <a:fld id="{C0A8737F-6B2A-3D47-94E9-595FB6B54D72}" type="slidenum">
              <a:rPr lang="ru-RU" smtClean="0"/>
              <a:t>‹#›</a:t>
            </a:fld>
            <a:endParaRPr lang="ru-RU"/>
          </a:p>
        </p:txBody>
      </p:sp>
    </p:spTree>
    <p:extLst>
      <p:ext uri="{BB962C8B-B14F-4D97-AF65-F5344CB8AC3E}">
        <p14:creationId xmlns:p14="http://schemas.microsoft.com/office/powerpoint/2010/main" val="182151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5C28D6-CAE8-3840-9801-F59E6BF92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4E32BC7-BB78-0D49-9D0E-95226D4B3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868D4FA9-7EC6-FC4B-800F-75559B551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0B94D-2584-9E44-BDE0-467EDE06016D}" type="datetimeFigureOut">
              <a:rPr lang="ru-RU" smtClean="0"/>
              <a:t>18.01.2019</a:t>
            </a:fld>
            <a:endParaRPr lang="ru-RU"/>
          </a:p>
        </p:txBody>
      </p:sp>
      <p:sp>
        <p:nvSpPr>
          <p:cNvPr id="5" name="Нижний колонтитул 4">
            <a:extLst>
              <a:ext uri="{FF2B5EF4-FFF2-40B4-BE49-F238E27FC236}">
                <a16:creationId xmlns:a16="http://schemas.microsoft.com/office/drawing/2014/main" id="{F8ED7ACE-D31D-4842-AAAF-29AA3BD812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A6124BB-497C-4C4F-9115-690472E25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8737F-6B2A-3D47-94E9-595FB6B54D72}" type="slidenum">
              <a:rPr lang="ru-RU" smtClean="0"/>
              <a:t>‹#›</a:t>
            </a:fld>
            <a:endParaRPr lang="ru-RU"/>
          </a:p>
        </p:txBody>
      </p:sp>
    </p:spTree>
    <p:extLst>
      <p:ext uri="{BB962C8B-B14F-4D97-AF65-F5344CB8AC3E}">
        <p14:creationId xmlns:p14="http://schemas.microsoft.com/office/powerpoint/2010/main" val="253092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imurryspekov/absolute_hash_examp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AF178649-41AE-3046-828D-17FD19C1EAA2}"/>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Absolute Technologies Lab</a:t>
            </a:r>
            <a:endParaRPr lang="ru-RU">
              <a:solidFill>
                <a:srgbClr val="FFFFFF"/>
              </a:solidFill>
            </a:endParaRPr>
          </a:p>
        </p:txBody>
      </p:sp>
      <p:sp>
        <p:nvSpPr>
          <p:cNvPr id="3" name="Подзаголовок 2">
            <a:extLst>
              <a:ext uri="{FF2B5EF4-FFF2-40B4-BE49-F238E27FC236}">
                <a16:creationId xmlns:a16="http://schemas.microsoft.com/office/drawing/2014/main" id="{B4817698-5FB7-9D41-A4A6-42506C4742B6}"/>
              </a:ext>
            </a:extLst>
          </p:cNvPr>
          <p:cNvSpPr>
            <a:spLocks noGrp="1"/>
          </p:cNvSpPr>
          <p:nvPr>
            <p:ph type="subTitle" idx="1"/>
          </p:nvPr>
        </p:nvSpPr>
        <p:spPr>
          <a:xfrm>
            <a:off x="1848465" y="5258851"/>
            <a:ext cx="8495070" cy="904005"/>
          </a:xfrm>
        </p:spPr>
        <p:txBody>
          <a:bodyPr>
            <a:normAutofit/>
          </a:bodyPr>
          <a:lstStyle/>
          <a:p>
            <a:r>
              <a:rPr lang="en-US">
                <a:solidFill>
                  <a:srgbClr val="FFFFFF"/>
                </a:solidFill>
              </a:rPr>
              <a:t>DDRM Security</a:t>
            </a:r>
            <a:endParaRPr lang="ru-RU">
              <a:solidFill>
                <a:srgbClr val="FFFFFF"/>
              </a:solidFill>
            </a:endParaRPr>
          </a:p>
        </p:txBody>
      </p:sp>
      <p:sp>
        <p:nvSpPr>
          <p:cNvPr id="14" name="Oval 1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DA5918B3-C0E0-46DB-A383-2F07E7CB02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pic>
        <p:nvPicPr>
          <p:cNvPr id="9" name="Graphic 8">
            <a:extLst>
              <a:ext uri="{FF2B5EF4-FFF2-40B4-BE49-F238E27FC236}">
                <a16:creationId xmlns:a16="http://schemas.microsoft.com/office/drawing/2014/main" id="{718CDEDF-516E-4786-A7B9-5FA31C9A7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07114994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D8B04673-426E-0C4D-B1F1-239C069842C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Hashing algorithm</a:t>
            </a:r>
          </a:p>
        </p:txBody>
      </p:sp>
    </p:spTree>
    <p:extLst>
      <p:ext uri="{BB962C8B-B14F-4D97-AF65-F5344CB8AC3E}">
        <p14:creationId xmlns:p14="http://schemas.microsoft.com/office/powerpoint/2010/main" val="13985018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a:extLst>
              <a:ext uri="{FF2B5EF4-FFF2-40B4-BE49-F238E27FC236}">
                <a16:creationId xmlns:a16="http://schemas.microsoft.com/office/drawing/2014/main" id="{405E9758-991C-F043-84F5-C2ED7877FE83}"/>
              </a:ext>
            </a:extLst>
          </p:cNvPr>
          <p:cNvSpPr/>
          <p:nvPr/>
        </p:nvSpPr>
        <p:spPr>
          <a:xfrm>
            <a:off x="6950986" y="9809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5" name="Овал 4">
            <a:extLst>
              <a:ext uri="{FF2B5EF4-FFF2-40B4-BE49-F238E27FC236}">
                <a16:creationId xmlns:a16="http://schemas.microsoft.com/office/drawing/2014/main" id="{F0FD9C77-30F7-6B42-A796-5664077F307E}"/>
              </a:ext>
            </a:extLst>
          </p:cNvPr>
          <p:cNvSpPr/>
          <p:nvPr/>
        </p:nvSpPr>
        <p:spPr>
          <a:xfrm>
            <a:off x="1987689" y="9809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0</a:t>
            </a:r>
          </a:p>
        </p:txBody>
      </p:sp>
      <p:sp>
        <p:nvSpPr>
          <p:cNvPr id="6" name="Овал 5">
            <a:extLst>
              <a:ext uri="{FF2B5EF4-FFF2-40B4-BE49-F238E27FC236}">
                <a16:creationId xmlns:a16="http://schemas.microsoft.com/office/drawing/2014/main" id="{39C5A95A-E950-0744-B118-D672E7F4EA17}"/>
              </a:ext>
            </a:extLst>
          </p:cNvPr>
          <p:cNvSpPr/>
          <p:nvPr/>
        </p:nvSpPr>
        <p:spPr>
          <a:xfrm>
            <a:off x="4469337" y="9809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a:t>
            </a:r>
          </a:p>
        </p:txBody>
      </p:sp>
      <p:sp>
        <p:nvSpPr>
          <p:cNvPr id="7" name="Овал 6">
            <a:extLst>
              <a:ext uri="{FF2B5EF4-FFF2-40B4-BE49-F238E27FC236}">
                <a16:creationId xmlns:a16="http://schemas.microsoft.com/office/drawing/2014/main" id="{8BFCC622-013A-FB45-A99A-611DEC3224A9}"/>
              </a:ext>
            </a:extLst>
          </p:cNvPr>
          <p:cNvSpPr/>
          <p:nvPr/>
        </p:nvSpPr>
        <p:spPr>
          <a:xfrm>
            <a:off x="9432635" y="98098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a:t>
            </a:r>
          </a:p>
        </p:txBody>
      </p:sp>
      <p:sp>
        <p:nvSpPr>
          <p:cNvPr id="8" name="Овал 7">
            <a:extLst>
              <a:ext uri="{FF2B5EF4-FFF2-40B4-BE49-F238E27FC236}">
                <a16:creationId xmlns:a16="http://schemas.microsoft.com/office/drawing/2014/main" id="{9650F521-4A8C-324A-8932-8306322F5CDB}"/>
              </a:ext>
            </a:extLst>
          </p:cNvPr>
          <p:cNvSpPr/>
          <p:nvPr/>
        </p:nvSpPr>
        <p:spPr>
          <a:xfrm>
            <a:off x="4469337" y="27294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a:t>
            </a:r>
          </a:p>
        </p:txBody>
      </p:sp>
      <p:sp>
        <p:nvSpPr>
          <p:cNvPr id="9" name="Овал 8">
            <a:extLst>
              <a:ext uri="{FF2B5EF4-FFF2-40B4-BE49-F238E27FC236}">
                <a16:creationId xmlns:a16="http://schemas.microsoft.com/office/drawing/2014/main" id="{9E160778-8E08-1F45-B990-7AB6B5625993}"/>
              </a:ext>
            </a:extLst>
          </p:cNvPr>
          <p:cNvSpPr/>
          <p:nvPr/>
        </p:nvSpPr>
        <p:spPr>
          <a:xfrm>
            <a:off x="6950985" y="27294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0" name="Овал 9">
            <a:extLst>
              <a:ext uri="{FF2B5EF4-FFF2-40B4-BE49-F238E27FC236}">
                <a16:creationId xmlns:a16="http://schemas.microsoft.com/office/drawing/2014/main" id="{934BE0B1-055F-434D-8676-86A14F5E7487}"/>
              </a:ext>
            </a:extLst>
          </p:cNvPr>
          <p:cNvSpPr/>
          <p:nvPr/>
        </p:nvSpPr>
        <p:spPr>
          <a:xfrm>
            <a:off x="5710161" y="36438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60</a:t>
            </a:r>
          </a:p>
        </p:txBody>
      </p:sp>
      <p:cxnSp>
        <p:nvCxnSpPr>
          <p:cNvPr id="12" name="Прямая со стрелкой 11">
            <a:extLst>
              <a:ext uri="{FF2B5EF4-FFF2-40B4-BE49-F238E27FC236}">
                <a16:creationId xmlns:a16="http://schemas.microsoft.com/office/drawing/2014/main" id="{A0010B84-F8B5-474B-93DE-40974E4103D6}"/>
              </a:ext>
            </a:extLst>
          </p:cNvPr>
          <p:cNvCxnSpPr>
            <a:stCxn id="6" idx="4"/>
            <a:endCxn id="8" idx="0"/>
          </p:cNvCxnSpPr>
          <p:nvPr/>
        </p:nvCxnSpPr>
        <p:spPr>
          <a:xfrm>
            <a:off x="4926537" y="1895381"/>
            <a:ext cx="0" cy="83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D5898A9D-07F6-C847-ACFF-B4097078ACE6}"/>
              </a:ext>
            </a:extLst>
          </p:cNvPr>
          <p:cNvCxnSpPr>
            <a:stCxn id="5" idx="5"/>
            <a:endCxn id="8" idx="0"/>
          </p:cNvCxnSpPr>
          <p:nvPr/>
        </p:nvCxnSpPr>
        <p:spPr>
          <a:xfrm>
            <a:off x="2768178" y="1761470"/>
            <a:ext cx="2158359" cy="96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A04CB091-FD3E-FE47-9784-5ABF6B3CADA7}"/>
              </a:ext>
            </a:extLst>
          </p:cNvPr>
          <p:cNvCxnSpPr>
            <a:stCxn id="4" idx="4"/>
            <a:endCxn id="9" idx="0"/>
          </p:cNvCxnSpPr>
          <p:nvPr/>
        </p:nvCxnSpPr>
        <p:spPr>
          <a:xfrm flipH="1">
            <a:off x="7408185" y="1895381"/>
            <a:ext cx="1" cy="83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286E5F7A-2CB6-0843-8455-A9643DD20C68}"/>
              </a:ext>
            </a:extLst>
          </p:cNvPr>
          <p:cNvCxnSpPr>
            <a:stCxn id="7" idx="3"/>
            <a:endCxn id="9" idx="0"/>
          </p:cNvCxnSpPr>
          <p:nvPr/>
        </p:nvCxnSpPr>
        <p:spPr>
          <a:xfrm flipH="1">
            <a:off x="7408185" y="1761470"/>
            <a:ext cx="2158361" cy="96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199B725F-DC07-3848-9F26-4BB304A0DFD8}"/>
              </a:ext>
            </a:extLst>
          </p:cNvPr>
          <p:cNvCxnSpPr>
            <a:stCxn id="8" idx="5"/>
            <a:endCxn id="10" idx="0"/>
          </p:cNvCxnSpPr>
          <p:nvPr/>
        </p:nvCxnSpPr>
        <p:spPr>
          <a:xfrm>
            <a:off x="5249826" y="3509951"/>
            <a:ext cx="917535" cy="13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7A25AA2F-2542-EC45-9AB4-B22C194B2FA7}"/>
              </a:ext>
            </a:extLst>
          </p:cNvPr>
          <p:cNvCxnSpPr>
            <a:stCxn id="9" idx="3"/>
            <a:endCxn id="10" idx="0"/>
          </p:cNvCxnSpPr>
          <p:nvPr/>
        </p:nvCxnSpPr>
        <p:spPr>
          <a:xfrm flipH="1">
            <a:off x="6167361" y="3509951"/>
            <a:ext cx="917535" cy="13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1CB5E2-5614-9045-98A7-C109707C3F55}"/>
              </a:ext>
            </a:extLst>
          </p:cNvPr>
          <p:cNvSpPr txBox="1"/>
          <p:nvPr/>
        </p:nvSpPr>
        <p:spPr>
          <a:xfrm>
            <a:off x="1810301" y="5258432"/>
            <a:ext cx="9093451" cy="923330"/>
          </a:xfrm>
          <a:prstGeom prst="rect">
            <a:avLst/>
          </a:prstGeom>
          <a:noFill/>
        </p:spPr>
        <p:txBody>
          <a:bodyPr wrap="none" rtlCol="0">
            <a:spAutoFit/>
          </a:bodyPr>
          <a:lstStyle/>
          <a:p>
            <a:pPr algn="ctr"/>
            <a:r>
              <a:rPr lang="en-US" b="1" dirty="0"/>
              <a:t>The hashing algorithm is to replace two elements with one unique.</a:t>
            </a:r>
          </a:p>
          <a:p>
            <a:pPr algn="ctr"/>
            <a:r>
              <a:rPr lang="en-US" b="1" dirty="0"/>
              <a:t>Details in the technical description. The presentation is an example of the Fibonacci numbers,</a:t>
            </a:r>
          </a:p>
          <a:p>
            <a:pPr algn="ctr"/>
            <a:r>
              <a:rPr lang="en-US" b="1" dirty="0"/>
              <a:t>in the project geometric progression</a:t>
            </a:r>
            <a:endParaRPr lang="ru-RU" b="1" dirty="0"/>
          </a:p>
        </p:txBody>
      </p:sp>
    </p:spTree>
    <p:extLst>
      <p:ext uri="{BB962C8B-B14F-4D97-AF65-F5344CB8AC3E}">
        <p14:creationId xmlns:p14="http://schemas.microsoft.com/office/powerpoint/2010/main" val="52282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descr="Изображение выглядит как снимок экрана&#10;&#10;&#10;&#10;Описание создано автоматически">
            <a:extLst>
              <a:ext uri="{FF2B5EF4-FFF2-40B4-BE49-F238E27FC236}">
                <a16:creationId xmlns:a16="http://schemas.microsoft.com/office/drawing/2014/main" id="{02C17508-8523-1645-B312-974AE7CB208E}"/>
              </a:ext>
            </a:extLst>
          </p:cNvPr>
          <p:cNvPicPr>
            <a:picLocks noGrp="1" noChangeAspect="1"/>
          </p:cNvPicPr>
          <p:nvPr>
            <p:ph idx="1"/>
          </p:nvPr>
        </p:nvPicPr>
        <p:blipFill>
          <a:blip r:embed="rId2"/>
          <a:stretch>
            <a:fillRect/>
          </a:stretch>
        </p:blipFill>
        <p:spPr>
          <a:xfrm>
            <a:off x="1621247" y="643467"/>
            <a:ext cx="8949506" cy="5571066"/>
          </a:xfrm>
          <a:prstGeom prst="rect">
            <a:avLst/>
          </a:prstGeom>
        </p:spPr>
      </p:pic>
    </p:spTree>
    <p:extLst>
      <p:ext uri="{BB962C8B-B14F-4D97-AF65-F5344CB8AC3E}">
        <p14:creationId xmlns:p14="http://schemas.microsoft.com/office/powerpoint/2010/main" val="392869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F48210-56FC-7541-B975-EF039CFDD2D0}"/>
              </a:ext>
            </a:extLst>
          </p:cNvPr>
          <p:cNvSpPr>
            <a:spLocks noGrp="1"/>
          </p:cNvSpPr>
          <p:nvPr>
            <p:ph type="title"/>
          </p:nvPr>
        </p:nvSpPr>
        <p:spPr>
          <a:xfrm>
            <a:off x="838200" y="365125"/>
            <a:ext cx="10515600" cy="1325563"/>
          </a:xfrm>
        </p:spPr>
        <p:txBody>
          <a:bodyPr>
            <a:normAutofit/>
          </a:bodyPr>
          <a:lstStyle/>
          <a:p>
            <a:r>
              <a:rPr lang="en-US" dirty="0"/>
              <a:t>Advantages of project</a:t>
            </a:r>
            <a:endParaRPr lang="ru-RU" dirty="0"/>
          </a:p>
        </p:txBody>
      </p:sp>
      <p:graphicFrame>
        <p:nvGraphicFramePr>
          <p:cNvPr id="5" name="Объект 2">
            <a:extLst>
              <a:ext uri="{FF2B5EF4-FFF2-40B4-BE49-F238E27FC236}">
                <a16:creationId xmlns:a16="http://schemas.microsoft.com/office/drawing/2014/main" id="{81997178-F5E3-4A24-A6F1-BA7F4E7D45AA}"/>
              </a:ext>
            </a:extLst>
          </p:cNvPr>
          <p:cNvGraphicFramePr>
            <a:graphicFrameLocks noGrp="1"/>
          </p:cNvGraphicFramePr>
          <p:nvPr>
            <p:ph idx="1"/>
            <p:extLst>
              <p:ext uri="{D42A27DB-BD31-4B8C-83A1-F6EECF244321}">
                <p14:modId xmlns:p14="http://schemas.microsoft.com/office/powerpoint/2010/main" val="21639073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37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3657FD4B-D279-E146-A0CD-81E2AC9BBDF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 for watching!</a:t>
            </a:r>
            <a:br>
              <a:rPr lang="ru-RU" sz="5400" dirty="0">
                <a:solidFill>
                  <a:schemeClr val="bg1">
                    <a:lumMod val="95000"/>
                    <a:lumOff val="5000"/>
                  </a:schemeClr>
                </a:solidFill>
              </a:rPr>
            </a:br>
            <a:r>
              <a:rPr lang="en-US" dirty="0">
                <a:solidFill>
                  <a:schemeClr val="bg1">
                    <a:lumMod val="95000"/>
                    <a:lumOff val="5000"/>
                  </a:schemeClr>
                </a:solidFill>
              </a:rPr>
              <a:t>Demo</a:t>
            </a:r>
            <a:br>
              <a:rPr lang="en-US" dirty="0">
                <a:solidFill>
                  <a:schemeClr val="bg1">
                    <a:lumMod val="95000"/>
                    <a:lumOff val="5000"/>
                  </a:schemeClr>
                </a:solidFill>
              </a:rPr>
            </a:br>
            <a:br>
              <a:rPr lang="ru-RU" sz="5400" dirty="0">
                <a:solidFill>
                  <a:schemeClr val="bg1">
                    <a:lumMod val="95000"/>
                    <a:lumOff val="5000"/>
                  </a:schemeClr>
                </a:solidFill>
              </a:rPr>
            </a:br>
            <a:r>
              <a:rPr lang="en" sz="3200" dirty="0">
                <a:solidFill>
                  <a:schemeClr val="bg1">
                    <a:lumMod val="95000"/>
                    <a:lumOff val="5000"/>
                  </a:schemeClr>
                </a:solidFill>
                <a:hlinkClick r:id="rId2"/>
              </a:rPr>
              <a:t>https://github.com/timurryspekov/absolute_hash_example</a:t>
            </a:r>
            <a:br>
              <a:rPr lang="en" sz="3200" dirty="0">
                <a:solidFill>
                  <a:schemeClr val="bg1">
                    <a:lumMod val="95000"/>
                    <a:lumOff val="5000"/>
                  </a:schemeClr>
                </a:solidFill>
              </a:rPr>
            </a:br>
            <a:endParaRPr lang="en-US" sz="5400" dirty="0">
              <a:solidFill>
                <a:schemeClr val="bg1">
                  <a:lumMod val="95000"/>
                  <a:lumOff val="5000"/>
                </a:schemeClr>
              </a:solidFill>
            </a:endParaRPr>
          </a:p>
        </p:txBody>
      </p:sp>
    </p:spTree>
    <p:extLst>
      <p:ext uri="{BB962C8B-B14F-4D97-AF65-F5344CB8AC3E}">
        <p14:creationId xmlns:p14="http://schemas.microsoft.com/office/powerpoint/2010/main" val="8657833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B139C0B-C76D-C545-8AE8-6C8021A07AC7}"/>
              </a:ext>
            </a:extLst>
          </p:cNvPr>
          <p:cNvSpPr>
            <a:spLocks noGrp="1"/>
          </p:cNvSpPr>
          <p:nvPr>
            <p:ph type="title"/>
          </p:nvPr>
        </p:nvSpPr>
        <p:spPr>
          <a:xfrm>
            <a:off x="762000" y="366280"/>
            <a:ext cx="3370998" cy="5502264"/>
          </a:xfrm>
        </p:spPr>
        <p:txBody>
          <a:bodyPr>
            <a:normAutofit/>
          </a:bodyPr>
          <a:lstStyle/>
          <a:p>
            <a:r>
              <a:rPr lang="en-US" dirty="0">
                <a:solidFill>
                  <a:srgbClr val="FFFFFF"/>
                </a:solidFill>
              </a:rPr>
              <a:t>Team:</a:t>
            </a:r>
            <a:br>
              <a:rPr lang="ru-RU" dirty="0">
                <a:solidFill>
                  <a:srgbClr val="FFFFFF"/>
                </a:solidFill>
              </a:rPr>
            </a:br>
            <a:br>
              <a:rPr lang="en-US" dirty="0">
                <a:solidFill>
                  <a:srgbClr val="FFFFFF"/>
                </a:solidFill>
              </a:rPr>
            </a:br>
            <a:r>
              <a:rPr lang="en-US" sz="3600" dirty="0">
                <a:solidFill>
                  <a:srgbClr val="FFFFFF"/>
                </a:solidFill>
              </a:rPr>
              <a:t>Ryspekov Timur</a:t>
            </a:r>
            <a:br>
              <a:rPr lang="ru-RU" sz="3600" dirty="0">
                <a:solidFill>
                  <a:srgbClr val="FFFFFF"/>
                </a:solidFill>
              </a:rPr>
            </a:br>
            <a:r>
              <a:rPr lang="en-US" sz="3600" dirty="0" err="1">
                <a:solidFill>
                  <a:srgbClr val="FFFFFF"/>
                </a:solidFill>
              </a:rPr>
              <a:t>Polonskiy</a:t>
            </a:r>
            <a:r>
              <a:rPr lang="ru-RU" sz="3600" dirty="0">
                <a:solidFill>
                  <a:srgbClr val="FFFFFF"/>
                </a:solidFill>
              </a:rPr>
              <a:t> </a:t>
            </a:r>
            <a:r>
              <a:rPr lang="en-US" sz="3600" dirty="0">
                <a:solidFill>
                  <a:srgbClr val="FFFFFF"/>
                </a:solidFill>
              </a:rPr>
              <a:t>Vlad</a:t>
            </a:r>
            <a:br>
              <a:rPr lang="ru-RU" sz="3600" dirty="0">
                <a:solidFill>
                  <a:srgbClr val="FFFFFF"/>
                </a:solidFill>
              </a:rPr>
            </a:br>
            <a:r>
              <a:rPr lang="en-US" sz="3600" dirty="0" err="1">
                <a:solidFill>
                  <a:srgbClr val="FFFFFF"/>
                </a:solidFill>
              </a:rPr>
              <a:t>Klescheva</a:t>
            </a:r>
            <a:r>
              <a:rPr lang="en-US" sz="3600" dirty="0">
                <a:solidFill>
                  <a:srgbClr val="FFFFFF"/>
                </a:solidFill>
              </a:rPr>
              <a:t> </a:t>
            </a:r>
            <a:r>
              <a:rPr lang="en-US" sz="3600" dirty="0" err="1">
                <a:solidFill>
                  <a:srgbClr val="FFFFFF"/>
                </a:solidFill>
              </a:rPr>
              <a:t>Nastya</a:t>
            </a:r>
            <a:endParaRPr lang="ru-RU" dirty="0">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Объект 2">
            <a:extLst>
              <a:ext uri="{FF2B5EF4-FFF2-40B4-BE49-F238E27FC236}">
                <a16:creationId xmlns:a16="http://schemas.microsoft.com/office/drawing/2014/main" id="{4BEDB768-96D1-4734-8AF9-2FB44D03CDBE}"/>
              </a:ext>
            </a:extLst>
          </p:cNvPr>
          <p:cNvGraphicFramePr>
            <a:graphicFrameLocks noGrp="1"/>
          </p:cNvGraphicFramePr>
          <p:nvPr>
            <p:ph idx="1"/>
            <p:extLst>
              <p:ext uri="{D42A27DB-BD31-4B8C-83A1-F6EECF244321}">
                <p14:modId xmlns:p14="http://schemas.microsoft.com/office/powerpoint/2010/main" val="276563297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21FAACAB-22B7-AD45-8377-A5BA0CDE9C7A}"/>
              </a:ext>
            </a:extLst>
          </p:cNvPr>
          <p:cNvSpPr>
            <a:spLocks noGrp="1"/>
          </p:cNvSpPr>
          <p:nvPr>
            <p:ph type="title"/>
          </p:nvPr>
        </p:nvSpPr>
        <p:spPr>
          <a:xfrm>
            <a:off x="863029" y="1012004"/>
            <a:ext cx="3416158" cy="4795408"/>
          </a:xfrm>
        </p:spPr>
        <p:txBody>
          <a:bodyPr>
            <a:normAutofit/>
          </a:bodyPr>
          <a:lstStyle/>
          <a:p>
            <a:pPr algn="ctr"/>
            <a:r>
              <a:rPr lang="en-US" sz="3100" dirty="0">
                <a:solidFill>
                  <a:srgbClr val="FFFFFF"/>
                </a:solidFill>
              </a:rPr>
              <a:t>Innovativeness</a:t>
            </a:r>
            <a:endParaRPr lang="ru-RU" sz="3100" dirty="0">
              <a:solidFill>
                <a:srgbClr val="FFFFFF"/>
              </a:solidFill>
            </a:endParaRPr>
          </a:p>
        </p:txBody>
      </p:sp>
      <p:graphicFrame>
        <p:nvGraphicFramePr>
          <p:cNvPr id="5" name="Объект 2">
            <a:extLst>
              <a:ext uri="{FF2B5EF4-FFF2-40B4-BE49-F238E27FC236}">
                <a16:creationId xmlns:a16="http://schemas.microsoft.com/office/drawing/2014/main" id="{C70AEE24-003B-4C96-9D5D-AE40F4E18C91}"/>
              </a:ext>
            </a:extLst>
          </p:cNvPr>
          <p:cNvGraphicFramePr>
            <a:graphicFrameLocks noGrp="1"/>
          </p:cNvGraphicFramePr>
          <p:nvPr>
            <p:ph idx="1"/>
            <p:extLst>
              <p:ext uri="{D42A27DB-BD31-4B8C-83A1-F6EECF244321}">
                <p14:modId xmlns:p14="http://schemas.microsoft.com/office/powerpoint/2010/main" val="1478524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140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05F2B763-4EC0-3246-8C02-3D1B000A163C}"/>
              </a:ext>
            </a:extLst>
          </p:cNvPr>
          <p:cNvSpPr>
            <a:spLocks noGrp="1"/>
          </p:cNvSpPr>
          <p:nvPr>
            <p:ph type="title"/>
          </p:nvPr>
        </p:nvSpPr>
        <p:spPr>
          <a:xfrm>
            <a:off x="863029" y="1012004"/>
            <a:ext cx="3416158" cy="4795408"/>
          </a:xfrm>
        </p:spPr>
        <p:txBody>
          <a:bodyPr>
            <a:normAutofit/>
          </a:bodyPr>
          <a:lstStyle/>
          <a:p>
            <a:pPr algn="ctr"/>
            <a:r>
              <a:rPr lang="en-US" dirty="0">
                <a:solidFill>
                  <a:srgbClr val="FFFFFF"/>
                </a:solidFill>
              </a:rPr>
              <a:t>Encryption</a:t>
            </a:r>
            <a:endParaRPr lang="ru-RU" dirty="0">
              <a:solidFill>
                <a:srgbClr val="FFFFFF"/>
              </a:solidFill>
            </a:endParaRPr>
          </a:p>
        </p:txBody>
      </p:sp>
      <p:graphicFrame>
        <p:nvGraphicFramePr>
          <p:cNvPr id="5" name="Объект 2">
            <a:extLst>
              <a:ext uri="{FF2B5EF4-FFF2-40B4-BE49-F238E27FC236}">
                <a16:creationId xmlns:a16="http://schemas.microsoft.com/office/drawing/2014/main" id="{5116C13E-2B7A-473B-8806-05EED8747C1C}"/>
              </a:ext>
            </a:extLst>
          </p:cNvPr>
          <p:cNvGraphicFramePr>
            <a:graphicFrameLocks noGrp="1"/>
          </p:cNvGraphicFramePr>
          <p:nvPr>
            <p:ph idx="1"/>
            <p:extLst>
              <p:ext uri="{D42A27DB-BD31-4B8C-83A1-F6EECF244321}">
                <p14:modId xmlns:p14="http://schemas.microsoft.com/office/powerpoint/2010/main" val="10711785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37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F75B19A-1AFE-5549-BE6C-CB1D96C7271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Quantum random number generator(QRNG)</a:t>
            </a:r>
          </a:p>
        </p:txBody>
      </p:sp>
    </p:spTree>
    <p:extLst>
      <p:ext uri="{BB962C8B-B14F-4D97-AF65-F5344CB8AC3E}">
        <p14:creationId xmlns:p14="http://schemas.microsoft.com/office/powerpoint/2010/main" val="38478836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791E606-F21C-D34F-87F4-AD9CBC481D99}"/>
              </a:ext>
            </a:extLst>
          </p:cNvPr>
          <p:cNvSpPr/>
          <p:nvPr/>
        </p:nvSpPr>
        <p:spPr>
          <a:xfrm>
            <a:off x="677693" y="671209"/>
            <a:ext cx="2821021" cy="1429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QRNG</a:t>
            </a:r>
            <a:endParaRPr lang="ru-RU" dirty="0"/>
          </a:p>
        </p:txBody>
      </p:sp>
      <p:sp>
        <p:nvSpPr>
          <p:cNvPr id="5" name="Прямоугольник 4">
            <a:extLst>
              <a:ext uri="{FF2B5EF4-FFF2-40B4-BE49-F238E27FC236}">
                <a16:creationId xmlns:a16="http://schemas.microsoft.com/office/drawing/2014/main" id="{0D9C974B-1896-E74F-BCA2-1C4AE5FDE051}"/>
              </a:ext>
            </a:extLst>
          </p:cNvPr>
          <p:cNvSpPr/>
          <p:nvPr/>
        </p:nvSpPr>
        <p:spPr>
          <a:xfrm>
            <a:off x="8693288" y="671209"/>
            <a:ext cx="2821021" cy="1429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endParaRPr lang="ru-RU" dirty="0"/>
          </a:p>
        </p:txBody>
      </p:sp>
      <p:cxnSp>
        <p:nvCxnSpPr>
          <p:cNvPr id="9" name="Прямая со стрелкой 8">
            <a:extLst>
              <a:ext uri="{FF2B5EF4-FFF2-40B4-BE49-F238E27FC236}">
                <a16:creationId xmlns:a16="http://schemas.microsoft.com/office/drawing/2014/main" id="{6B71FFE3-70AF-DA4B-BFBA-A4D48AEA7A03}"/>
              </a:ext>
            </a:extLst>
          </p:cNvPr>
          <p:cNvCxnSpPr>
            <a:stCxn id="4" idx="3"/>
            <a:endCxn id="5" idx="1"/>
          </p:cNvCxnSpPr>
          <p:nvPr/>
        </p:nvCxnSpPr>
        <p:spPr>
          <a:xfrm>
            <a:off x="3498714" y="1386192"/>
            <a:ext cx="51945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5FB86-3F5D-AA43-AD1B-710560C86324}"/>
              </a:ext>
            </a:extLst>
          </p:cNvPr>
          <p:cNvSpPr txBox="1"/>
          <p:nvPr/>
        </p:nvSpPr>
        <p:spPr>
          <a:xfrm>
            <a:off x="5346821" y="1736486"/>
            <a:ext cx="1438086" cy="369332"/>
          </a:xfrm>
          <a:prstGeom prst="rect">
            <a:avLst/>
          </a:prstGeom>
          <a:noFill/>
        </p:spPr>
        <p:txBody>
          <a:bodyPr wrap="none" rtlCol="0">
            <a:spAutoFit/>
          </a:bodyPr>
          <a:lstStyle/>
          <a:p>
            <a:r>
              <a:rPr lang="en-US" dirty="0"/>
              <a:t>Random data</a:t>
            </a:r>
            <a:endParaRPr lang="ru-RU" dirty="0"/>
          </a:p>
        </p:txBody>
      </p:sp>
      <p:sp>
        <p:nvSpPr>
          <p:cNvPr id="11" name="TextBox 10">
            <a:extLst>
              <a:ext uri="{FF2B5EF4-FFF2-40B4-BE49-F238E27FC236}">
                <a16:creationId xmlns:a16="http://schemas.microsoft.com/office/drawing/2014/main" id="{92DD085F-E171-7547-B20A-CA66CB6C47FF}"/>
              </a:ext>
            </a:extLst>
          </p:cNvPr>
          <p:cNvSpPr txBox="1"/>
          <p:nvPr/>
        </p:nvSpPr>
        <p:spPr>
          <a:xfrm>
            <a:off x="5058697" y="671210"/>
            <a:ext cx="2014334" cy="369332"/>
          </a:xfrm>
          <a:prstGeom prst="rect">
            <a:avLst/>
          </a:prstGeom>
          <a:noFill/>
        </p:spPr>
        <p:txBody>
          <a:bodyPr wrap="none" rtlCol="0">
            <a:spAutoFit/>
          </a:bodyPr>
          <a:lstStyle/>
          <a:p>
            <a:r>
              <a:rPr lang="en-US" dirty="0"/>
              <a:t>Request generation</a:t>
            </a:r>
            <a:endParaRPr lang="ru-RU" dirty="0"/>
          </a:p>
        </p:txBody>
      </p:sp>
      <p:sp>
        <p:nvSpPr>
          <p:cNvPr id="14" name="Прямоугольник 13">
            <a:extLst>
              <a:ext uri="{FF2B5EF4-FFF2-40B4-BE49-F238E27FC236}">
                <a16:creationId xmlns:a16="http://schemas.microsoft.com/office/drawing/2014/main" id="{D21529C6-6D94-684C-B3B2-52F5BEC2139D}"/>
              </a:ext>
            </a:extLst>
          </p:cNvPr>
          <p:cNvSpPr/>
          <p:nvPr/>
        </p:nvSpPr>
        <p:spPr>
          <a:xfrm>
            <a:off x="4685489" y="3745149"/>
            <a:ext cx="2821021" cy="1429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 keys</a:t>
            </a:r>
          </a:p>
          <a:p>
            <a:pPr algn="ctr"/>
            <a:r>
              <a:rPr lang="en-US" dirty="0"/>
              <a:t>based on random data</a:t>
            </a:r>
            <a:endParaRPr lang="ru-RU" dirty="0"/>
          </a:p>
        </p:txBody>
      </p:sp>
      <p:cxnSp>
        <p:nvCxnSpPr>
          <p:cNvPr id="16" name="Прямая со стрелкой 15">
            <a:extLst>
              <a:ext uri="{FF2B5EF4-FFF2-40B4-BE49-F238E27FC236}">
                <a16:creationId xmlns:a16="http://schemas.microsoft.com/office/drawing/2014/main" id="{A7E11C74-25C8-3345-B98F-F9BBB04124A5}"/>
              </a:ext>
            </a:extLst>
          </p:cNvPr>
          <p:cNvCxnSpPr>
            <a:stCxn id="5" idx="2"/>
            <a:endCxn id="14" idx="0"/>
          </p:cNvCxnSpPr>
          <p:nvPr/>
        </p:nvCxnSpPr>
        <p:spPr>
          <a:xfrm flipH="1">
            <a:off x="6096000" y="2101175"/>
            <a:ext cx="4007799" cy="164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57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5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descr="Изображение выглядит как стол, внутренний, пол, компьютер&#10;&#10;&#10;&#10;Описание создано автоматически">
            <a:extLst>
              <a:ext uri="{FF2B5EF4-FFF2-40B4-BE49-F238E27FC236}">
                <a16:creationId xmlns:a16="http://schemas.microsoft.com/office/drawing/2014/main" id="{6E4E9EE8-CCAD-7548-9BA6-E07715C8778B}"/>
              </a:ext>
            </a:extLst>
          </p:cNvPr>
          <p:cNvPicPr>
            <a:picLocks noGrp="1" noChangeAspect="1"/>
          </p:cNvPicPr>
          <p:nvPr>
            <p:ph idx="1"/>
          </p:nvPr>
        </p:nvPicPr>
        <p:blipFill>
          <a:blip r:embed="rId2"/>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14829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5984"/>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98559-4A4D-D949-ADAA-82895EFBD799}"/>
              </a:ext>
            </a:extLst>
          </p:cNvPr>
          <p:cNvSpPr>
            <a:spLocks noGrp="1"/>
          </p:cNvSpPr>
          <p:nvPr>
            <p:ph type="title"/>
          </p:nvPr>
        </p:nvSpPr>
        <p:spPr/>
        <p:txBody>
          <a:bodyPr/>
          <a:lstStyle/>
          <a:p>
            <a:endParaRPr lang="ru-RU"/>
          </a:p>
        </p:txBody>
      </p:sp>
      <p:pic>
        <p:nvPicPr>
          <p:cNvPr id="5" name="Объект 4" descr="Изображение выглядит как снимок экрана&#10;&#10;&#10;&#10;Описание создано автоматически">
            <a:extLst>
              <a:ext uri="{FF2B5EF4-FFF2-40B4-BE49-F238E27FC236}">
                <a16:creationId xmlns:a16="http://schemas.microsoft.com/office/drawing/2014/main" id="{FFAF6D6A-D696-D74C-827E-D7BC9A4D557B}"/>
              </a:ext>
            </a:extLst>
          </p:cNvPr>
          <p:cNvPicPr>
            <a:picLocks noGrp="1" noChangeAspect="1"/>
          </p:cNvPicPr>
          <p:nvPr>
            <p:ph idx="1"/>
          </p:nvPr>
        </p:nvPicPr>
        <p:blipFill>
          <a:blip r:embed="rId2"/>
          <a:stretch>
            <a:fillRect/>
          </a:stretch>
        </p:blipFill>
        <p:spPr>
          <a:xfrm>
            <a:off x="3833683" y="72816"/>
            <a:ext cx="4524633" cy="6712368"/>
          </a:xfrm>
        </p:spPr>
      </p:pic>
    </p:spTree>
    <p:extLst>
      <p:ext uri="{BB962C8B-B14F-4D97-AF65-F5344CB8AC3E}">
        <p14:creationId xmlns:p14="http://schemas.microsoft.com/office/powerpoint/2010/main" val="280427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5984"/>
        </a:solidFill>
        <a:effectLst/>
      </p:bgPr>
    </p:bg>
    <p:spTree>
      <p:nvGrpSpPr>
        <p:cNvPr id="1" name=""/>
        <p:cNvGrpSpPr/>
        <p:nvPr/>
      </p:nvGrpSpPr>
      <p:grpSpPr>
        <a:xfrm>
          <a:off x="0" y="0"/>
          <a:ext cx="0" cy="0"/>
          <a:chOff x="0" y="0"/>
          <a:chExt cx="0" cy="0"/>
        </a:xfrm>
      </p:grpSpPr>
      <p:pic>
        <p:nvPicPr>
          <p:cNvPr id="4" name="Рисунок 3" descr="Изображение выглядит как снимок экрана&#10;&#10;&#10;&#10;Описание создано автоматически">
            <a:extLst>
              <a:ext uri="{FF2B5EF4-FFF2-40B4-BE49-F238E27FC236}">
                <a16:creationId xmlns:a16="http://schemas.microsoft.com/office/drawing/2014/main" id="{0EA8DE2C-9FAA-2C4A-8B6C-7466CB7EF69D}"/>
              </a:ext>
            </a:extLst>
          </p:cNvPr>
          <p:cNvPicPr>
            <a:picLocks noChangeAspect="1"/>
          </p:cNvPicPr>
          <p:nvPr/>
        </p:nvPicPr>
        <p:blipFill>
          <a:blip r:embed="rId2"/>
          <a:stretch>
            <a:fillRect/>
          </a:stretch>
        </p:blipFill>
        <p:spPr>
          <a:xfrm>
            <a:off x="3832654" y="71289"/>
            <a:ext cx="4526691" cy="6715421"/>
          </a:xfrm>
          <a:prstGeom prst="rect">
            <a:avLst/>
          </a:prstGeom>
        </p:spPr>
      </p:pic>
    </p:spTree>
    <p:extLst>
      <p:ext uri="{BB962C8B-B14F-4D97-AF65-F5344CB8AC3E}">
        <p14:creationId xmlns:p14="http://schemas.microsoft.com/office/powerpoint/2010/main" val="24396261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348</Words>
  <Application>Microsoft Office PowerPoint</Application>
  <PresentationFormat>Широкоэкранный</PresentationFormat>
  <Paragraphs>40</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Absolute Technologies Lab</vt:lpstr>
      <vt:lpstr>Team:  Ryspekov Timur Polonskiy Vlad Klescheva Nastya</vt:lpstr>
      <vt:lpstr>Innovativeness</vt:lpstr>
      <vt:lpstr>Encryption</vt:lpstr>
      <vt:lpstr>Quantum random number generator(QRNG)</vt:lpstr>
      <vt:lpstr>Презентация PowerPoint</vt:lpstr>
      <vt:lpstr>Презентация PowerPoint</vt:lpstr>
      <vt:lpstr>Презентация PowerPoint</vt:lpstr>
      <vt:lpstr>Презентация PowerPoint</vt:lpstr>
      <vt:lpstr>Hashing algorithm</vt:lpstr>
      <vt:lpstr>Презентация PowerPoint</vt:lpstr>
      <vt:lpstr>Презентация PowerPoint</vt:lpstr>
      <vt:lpstr>Advantages of project</vt:lpstr>
      <vt:lpstr>Thank you for watching! Demo  https://github.com/timurryspekov/absolute_hash_example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Technologies Lab</dc:title>
  <dc:creator>Timur Ryspekov</dc:creator>
  <cp:lastModifiedBy>Timur Ryspekov</cp:lastModifiedBy>
  <cp:revision>7</cp:revision>
  <dcterms:created xsi:type="dcterms:W3CDTF">2019-01-17T06:31:08Z</dcterms:created>
  <dcterms:modified xsi:type="dcterms:W3CDTF">2019-01-18T14:52:50Z</dcterms:modified>
</cp:coreProperties>
</file>