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0f504b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0f504b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048211b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7048211b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048211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048211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048211b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048211b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048211b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048211b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048211b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048211b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048211b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7048211b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UDAN  FLIGHTS</a:t>
            </a:r>
            <a:endParaRPr sz="7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SUMEET PATIL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495075" y="1663600"/>
            <a:ext cx="5551200" cy="28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Udan Flights is created to meet the needs of online Flight reservation system.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various flight related features to be accessed easily with few clicks.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allows the user to book flight tickets, search flight tickets, view booking details etc.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408775"/>
            <a:ext cx="2031300" cy="656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0" y="408775"/>
            <a:ext cx="4034700" cy="656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989700" y="1226375"/>
            <a:ext cx="2786100" cy="1645800"/>
          </a:xfrm>
          <a:prstGeom prst="round1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Presentation 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NodeJs (JavaScript Runtime Environment)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Angular 6(framework to develop web app)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VsCode (to develop front end)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077600" y="1280150"/>
            <a:ext cx="2840100" cy="1592100"/>
          </a:xfrm>
          <a:prstGeom prst="round1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Business 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 8 (programming language)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Postman (for testing restful services)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Spring Boot (auto configuration)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989700" y="3463950"/>
            <a:ext cx="2786100" cy="1359000"/>
          </a:xfrm>
          <a:prstGeom prst="round1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Persistence 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Hibernate (JPA implementation)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MySql 5.5.1 (database storage)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077600" y="3463950"/>
            <a:ext cx="2915400" cy="1359000"/>
          </a:xfrm>
          <a:prstGeom prst="round1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Hardware and Software      Requirements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Windows 10, Ram 4/8 GB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Google Chrome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Space:500MB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495075" y="1663600"/>
            <a:ext cx="5551200" cy="28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Flight Service:</a:t>
            </a: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operations like search flights, book flights, cancel flights and view bookings.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Service:</a:t>
            </a: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 a new account and login for the customer. It also performs authentication at the time of login.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0" y="408775"/>
            <a:ext cx="2152500" cy="656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495075" y="1663600"/>
            <a:ext cx="5551200" cy="28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scope of the project is limited to booking flight tickets, viewing flight details, cancelling tickets.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must register first in order to use the system. Later the user can login and perform the necessary action.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can be used by customers only.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architecture implemented is Spring Boot using Spring boot and Angular framework.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0" y="408775"/>
            <a:ext cx="1425600" cy="656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495075" y="1663600"/>
            <a:ext cx="5551200" cy="28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Module is not integrated in the current system.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System does not show details about cancelled booking.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 level features are not included.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0" y="408775"/>
            <a:ext cx="2754000" cy="656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OF </a:t>
            </a:r>
            <a:r>
              <a:rPr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495075" y="1663600"/>
            <a:ext cx="5551200" cy="28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module can be implemented.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can be extended by having one more actor i.e the Staff of flight in order to give assistance to the user while using the system.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Offers and discounts on flight tickets can be provided.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aspects of the system can be enhanced.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0" y="408775"/>
            <a:ext cx="2841900" cy="656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</a:t>
            </a:r>
            <a:r>
              <a:rPr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194100" y="2302125"/>
            <a:ext cx="50346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sz="4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