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2" r:id="rId1"/>
    <p:sldMasterId id="2147483654" r:id="rId2"/>
    <p:sldMasterId id="2147483656" r:id="rId3"/>
  </p:sldMasterIdLst>
  <p:notesMasterIdLst>
    <p:notesMasterId r:id="rId9"/>
  </p:notesMasterIdLst>
  <p:sldIdLst>
    <p:sldId id="256" r:id="rId4"/>
    <p:sldId id="257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sé Spanjaard" initials="" lastIdx="0" clrIdx="0"/>
  <p:cmAuthor id="1" name="TU/e" initials="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49A85C-C2D8-4817-BAC6-CA9D143B0651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35545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nl-NL" noProof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nl-NL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0345955F-D100-4ED6-809E-092E8D2965A7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8C37011-63A6-4AB0-A8B1-C244BBDED368}" type="datetime1">
              <a:rPr lang="nl-NL" smtClean="0"/>
              <a:t>25-3-2014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504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343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343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969319A4-311A-4138-A0E2-28EFBEC0F415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9DD167D-D27D-4254-ADFC-E83710A86F90}" type="datetime1">
              <a:rPr lang="nl-NL" smtClean="0"/>
              <a:t>25-3-2014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3635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92" name="Picture 16" descr="blue ph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1125538"/>
            <a:ext cx="3571875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91" name="Picture 15" descr="blue tit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nl-NL" noProof="0" smtClean="0"/>
              <a:t>Click to edit Master title style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EE380322-7BB3-4DD2-9763-12E7C949EB45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FDD8E4A-CC17-4DE5-A089-C8254DD41727}" type="datetime1">
              <a:rPr lang="nl-NL" smtClean="0"/>
              <a:t>25-3-2014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5975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68AB36FE-25B7-4DEF-A441-EEBC5C776BB9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7877780-4673-4EBA-9086-EE5D3F6774BD}" type="datetime1">
              <a:rPr lang="nl-NL" smtClean="0"/>
              <a:t>25-3-2014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9298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19537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600200"/>
            <a:ext cx="3921125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9E23B436-FD03-4E24-B2CF-AD165EA2D524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92EB7B4-20A8-450A-BF08-ADFDB4642B89}" type="datetime1">
              <a:rPr lang="nl-NL" smtClean="0"/>
              <a:t>25-3-2014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1762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91D2B0C1-7D8F-4F48-A538-19D4DCCA6155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EEDEFE8-F5A0-4198-9CFB-D84046FE6F99}" type="datetime1">
              <a:rPr lang="nl-NL" smtClean="0"/>
              <a:t>25-3-2014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3705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C4619D79-EF1E-4004-89CE-9F7EF96426EE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121BCE4-CA22-4DBA-9021-2E3494A6F6F9}" type="datetime1">
              <a:rPr lang="nl-NL" smtClean="0"/>
              <a:t>25-3-2014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20820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61C69E68-361D-4561-939B-B078D3091241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241CAA5-A633-4BEC-B71C-D0C7101A4452}" type="datetime1">
              <a:rPr lang="nl-NL" smtClean="0"/>
              <a:t>25-3-2014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44385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BFEF7661-9FEF-48AE-B474-C2FF85FD70C6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924D997-66A0-4E31-A840-9EBB10C1A7D9}" type="datetime1">
              <a:rPr lang="nl-NL" smtClean="0"/>
              <a:t>25-3-2014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8251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64507BF3-F534-45C0-83AD-04D6CE5339EE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9387D58-1795-4544-9DBD-51E7675CBAA4}" type="datetime1">
              <a:rPr lang="nl-NL" smtClean="0"/>
              <a:t>25-3-2014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41600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38142625-222A-4839-ADD0-A5BD57776815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1B10FF2-8FBF-47B0-A96B-413BAC8348C3}" type="datetime1">
              <a:rPr lang="nl-NL" smtClean="0"/>
              <a:t>25-3-2014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73906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025F68CB-AA92-498D-B69C-65CB04F0E999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81E58F6-9E81-4A9F-A240-611E65278529}" type="datetime1">
              <a:rPr lang="nl-NL" smtClean="0"/>
              <a:t>25-3-2014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45427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522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522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F53AF4D2-B78C-45F7-8B1D-596DF04EFBB8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A0D9F62-6A63-48A5-BB11-D8D8DD5053E9}" type="datetime1">
              <a:rPr lang="nl-NL" smtClean="0"/>
              <a:t>25-3-2014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04300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nl-NL" noProof="0" smtClean="0"/>
              <a:t>Click to edit Master title style</a:t>
            </a:r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4DB0B1E5-9608-4653-8BDF-A5122E6C9E40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6F0D1C7-E65C-4368-871C-7504B3BB5ABB}" type="datetime1">
              <a:rPr lang="nl-NL" smtClean="0"/>
              <a:t>25-3-2014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51467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9E84D426-DAC9-4DB9-9DC2-8BED9387559A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5D931E9-464D-4E9C-B342-F6C2C083DCE0}" type="datetime1">
              <a:rPr lang="nl-NL" smtClean="0"/>
              <a:t>25-3-2014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66238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19537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600200"/>
            <a:ext cx="3921125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9F929412-42F1-4418-A6AF-8DF51A68A60D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29B4E11-FB06-4880-A1C0-E0FBA5E7B957}" type="datetime1">
              <a:rPr lang="nl-NL" smtClean="0"/>
              <a:t>25-3-2014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66088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0DCBDD08-F246-4586-9440-958BB6284BCA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E7BE607-DA88-45F1-AB90-938BA43B79FE}" type="datetime1">
              <a:rPr lang="nl-NL" smtClean="0"/>
              <a:t>25-3-2014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46286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412D9F5A-A632-4E96-8ACB-03801B20FC64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B74B51F-E2D0-4CBC-A1D5-1EADDEE50879}" type="datetime1">
              <a:rPr lang="nl-NL" smtClean="0"/>
              <a:t>25-3-2014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02673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8E09198D-16B7-4D0F-AB25-1E2D65C0186A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1E355D5-7232-4327-9398-B8EBF62AEDC3}" type="datetime1">
              <a:rPr lang="nl-NL" smtClean="0"/>
              <a:t>25-3-2014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3760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B6ADF055-D633-45C9-BDB2-0EF794278F11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13877A5-556D-440E-9ECA-0077C01BB478}" type="datetime1">
              <a:rPr lang="nl-NL" smtClean="0"/>
              <a:t>25-3-2014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021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6F16D633-096B-44CF-90B7-A8899B48C508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858F6E0-A0A3-475C-9414-D483C008D908}" type="datetime1">
              <a:rPr lang="nl-NL" smtClean="0"/>
              <a:t>25-3-2014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26521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01FB5E97-14E1-4EFB-89B2-8AEFD3DF6858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BAA57CA-927F-4D92-824D-E2C8E87279D7}" type="datetime1">
              <a:rPr lang="nl-NL" smtClean="0"/>
              <a:t>25-3-2014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35309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46392329-62D9-46D4-B11D-F6140DF08895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68F74F5-9C61-4C49-AA61-AE1987DC60FE}" type="datetime1">
              <a:rPr lang="nl-NL" smtClean="0"/>
              <a:t>25-3-2014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59627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522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522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AD39706B-3F56-47E7-B7B5-4752CB88B96D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B314D17-9E67-402C-AE5A-5DD460ADC490}" type="datetime1">
              <a:rPr lang="nl-NL" smtClean="0"/>
              <a:t>25-3-2014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266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211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3" y="1600200"/>
            <a:ext cx="39211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2B4F786F-563E-4038-A197-264CAFECCF88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DCAAB11-6F30-4F8A-8EF4-D2CB568F93FE}" type="datetime1">
              <a:rPr lang="nl-NL" smtClean="0"/>
              <a:t>25-3-2014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948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01F65FB4-B5C6-4718-9F83-C6C7155B9ED4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779A6BC-F265-40BE-B1D7-07D6CC37A18C}" type="datetime1">
              <a:rPr lang="nl-NL" smtClean="0"/>
              <a:t>25-3-2014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299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3BC699BE-80DE-4352-BD9B-7B196D040ABE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5C2ACFE-B53D-473B-8B90-F208A006677A}" type="datetime1">
              <a:rPr lang="nl-NL" smtClean="0"/>
              <a:t>25-3-2014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796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F6FD9872-79E5-4FE3-8BE6-CB72D62F8347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E25ACF3-B5A4-4841-8C76-A9AC57D32C76}" type="datetime1">
              <a:rPr lang="nl-NL" smtClean="0"/>
              <a:t>25-3-2014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099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F4D03777-E481-43D4-8ED5-5A879F1384D9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763005-7607-4D4C-9384-830C8258AA25}" type="datetime1">
              <a:rPr lang="nl-NL" smtClean="0"/>
              <a:t>25-3-2014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629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EE1B560C-825B-4E6D-BF3D-314FC13E2600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DB78F2A-5D06-48CB-85C4-91E6489B10F9}" type="datetime1">
              <a:rPr lang="nl-NL" smtClean="0"/>
              <a:t>25-3-2014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68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70" name="Picture 18" descr="blue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nl-NL" smtClean="0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pic>
        <p:nvPicPr>
          <p:cNvPr id="23562" name="Picture 10" descr="date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6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nl-NL"/>
              <a:t>PAGE </a:t>
            </a:r>
            <a:fld id="{8B40BEB1-8301-46D4-B808-318453AA4E91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23564" name="Picture 12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65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A62C5947-A530-4CF2-923B-125FB6824358}" type="datetime1">
              <a:rPr lang="nl-NL" smtClean="0"/>
              <a:t>25-3-2014</a:t>
            </a:fld>
            <a:endParaRPr lang="nl-NL"/>
          </a:p>
        </p:txBody>
      </p:sp>
      <p:sp>
        <p:nvSpPr>
          <p:cNvPr id="23566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4650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67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09625" indent="-2651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90613" indent="-2794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71" name="Picture 19" descr="blue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61" name="Picture 9" descr="date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nl-NL"/>
              <a:t>PAGE </a:t>
            </a:r>
            <a:fld id="{0FFA39D8-FAF7-40FD-88E3-0B54C0DEA042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49163" name="Picture 11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65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3005754E-03DB-43B1-A672-B8BE230C5E5E}" type="datetime1">
              <a:rPr lang="nl-NL" smtClean="0"/>
              <a:t>25-3-2014</a:t>
            </a:fld>
            <a:endParaRPr lang="nl-NL"/>
          </a:p>
        </p:txBody>
      </p:sp>
      <p:sp>
        <p:nvSpPr>
          <p:cNvPr id="4916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3062" cy="413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14388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69975" indent="-2540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149" name="Picture 13" descr="blue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138" name="Picture 2" descr="date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914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2191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nl-NL"/>
              <a:t>PAGE </a:t>
            </a:r>
            <a:fld id="{3A89783F-4550-4958-AC8C-6A5F9C412125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219143" name="Picture 7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914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7F89A660-1556-4E17-9621-278BF6DCC731}" type="datetime1">
              <a:rPr lang="nl-NL" smtClean="0"/>
              <a:t>25-3-2014</a:t>
            </a:fld>
            <a:endParaRPr lang="nl-NL"/>
          </a:p>
        </p:txBody>
      </p:sp>
      <p:sp>
        <p:nvSpPr>
          <p:cNvPr id="21914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3062" cy="413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14388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69975" indent="-2540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Collision</a:t>
            </a:r>
            <a:r>
              <a:rPr lang="nl-NL" dirty="0" smtClean="0"/>
              <a:t> </a:t>
            </a:r>
            <a:r>
              <a:rPr lang="nl-NL" dirty="0" err="1" smtClean="0"/>
              <a:t>detection</a:t>
            </a:r>
            <a:r>
              <a:rPr lang="nl-NL" dirty="0" smtClean="0"/>
              <a:t> on the GPU </a:t>
            </a:r>
            <a:r>
              <a:rPr lang="nl-NL" dirty="0" err="1" smtClean="0"/>
              <a:t>using</a:t>
            </a:r>
            <a:r>
              <a:rPr lang="nl-NL" dirty="0" smtClean="0"/>
              <a:t> CUDA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Nicky Advokaat</a:t>
            </a:r>
          </a:p>
          <a:p>
            <a:r>
              <a:rPr lang="nl-NL" dirty="0" smtClean="0"/>
              <a:t>Tim van Dalen</a:t>
            </a:r>
          </a:p>
          <a:p>
            <a:r>
              <a:rPr lang="nl-NL" dirty="0" smtClean="0"/>
              <a:t>Jules </a:t>
            </a:r>
            <a:r>
              <a:rPr lang="nl-NL" dirty="0" err="1" smtClean="0"/>
              <a:t>Wulms</a:t>
            </a:r>
            <a:endParaRPr lang="nl-NL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668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Simulating</a:t>
            </a:r>
            <a:r>
              <a:rPr lang="nl-NL" dirty="0" smtClean="0"/>
              <a:t> </a:t>
            </a:r>
            <a:r>
              <a:rPr lang="nl-NL" dirty="0" err="1" smtClean="0"/>
              <a:t>deformable</a:t>
            </a:r>
            <a:r>
              <a:rPr lang="nl-NL" dirty="0" smtClean="0"/>
              <a:t> </a:t>
            </a:r>
            <a:r>
              <a:rPr lang="nl-NL" dirty="0" err="1" smtClean="0"/>
              <a:t>models</a:t>
            </a:r>
            <a:endParaRPr lang="nl-NL" dirty="0" smtClean="0"/>
          </a:p>
          <a:p>
            <a:r>
              <a:rPr lang="nl-NL" dirty="0" err="1" smtClean="0"/>
              <a:t>Tetrahedal</a:t>
            </a:r>
            <a:r>
              <a:rPr lang="nl-NL" dirty="0" smtClean="0"/>
              <a:t> </a:t>
            </a:r>
            <a:r>
              <a:rPr lang="nl-NL" dirty="0" err="1" smtClean="0"/>
              <a:t>elements</a:t>
            </a:r>
            <a:endParaRPr lang="nl-NL" dirty="0" smtClean="0"/>
          </a:p>
          <a:p>
            <a:r>
              <a:rPr lang="nl-NL" dirty="0" err="1" smtClean="0"/>
              <a:t>Finite</a:t>
            </a:r>
            <a:r>
              <a:rPr lang="nl-NL" dirty="0" smtClean="0"/>
              <a:t> Element Method (FEM)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64507BF3-F534-45C0-83AD-04D6CE5339EE}" type="slidenum">
              <a:rPr lang="nl-NL" smtClean="0"/>
              <a:pPr/>
              <a:t>1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57887FE-912A-467C-B808-ECE976D029A1}" type="datetime1">
              <a:rPr lang="nl-NL" smtClean="0"/>
              <a:t>25-3-2014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188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Problem</a:t>
            </a:r>
            <a:r>
              <a:rPr lang="nl-NL" dirty="0" smtClean="0"/>
              <a:t> </a:t>
            </a:r>
            <a:r>
              <a:rPr lang="nl-NL" dirty="0" err="1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Collision</a:t>
            </a:r>
            <a:r>
              <a:rPr lang="nl-NL" dirty="0" smtClean="0"/>
              <a:t> </a:t>
            </a:r>
            <a:r>
              <a:rPr lang="nl-NL" dirty="0" err="1" smtClean="0"/>
              <a:t>Detection</a:t>
            </a:r>
            <a:endParaRPr lang="nl-NL" dirty="0" smtClean="0"/>
          </a:p>
          <a:p>
            <a:r>
              <a:rPr lang="nl-NL" dirty="0" err="1" smtClean="0"/>
              <a:t>Bounding</a:t>
            </a:r>
            <a:r>
              <a:rPr lang="nl-NL" dirty="0" smtClean="0"/>
              <a:t> Volume </a:t>
            </a:r>
            <a:r>
              <a:rPr lang="nl-NL" dirty="0" err="1" smtClean="0"/>
              <a:t>Hierarchy</a:t>
            </a:r>
            <a:r>
              <a:rPr lang="nl-NL" dirty="0" smtClean="0"/>
              <a:t> (BVH)</a:t>
            </a:r>
          </a:p>
          <a:p>
            <a:r>
              <a:rPr lang="nl-NL" dirty="0" err="1" smtClean="0"/>
              <a:t>Detecting</a:t>
            </a:r>
            <a:r>
              <a:rPr lang="nl-NL" dirty="0" smtClean="0"/>
              <a:t> </a:t>
            </a:r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 smtClean="0"/>
              <a:t>possible</a:t>
            </a:r>
            <a:r>
              <a:rPr lang="nl-NL" dirty="0" smtClean="0"/>
              <a:t> </a:t>
            </a:r>
            <a:r>
              <a:rPr lang="nl-NL" dirty="0" err="1" smtClean="0"/>
              <a:t>collission</a:t>
            </a:r>
            <a:r>
              <a:rPr lang="nl-NL" dirty="0" smtClean="0"/>
              <a:t> pairs</a:t>
            </a:r>
          </a:p>
          <a:p>
            <a:pPr lvl="1"/>
            <a:r>
              <a:rPr lang="nl-NL" dirty="0" err="1" smtClean="0"/>
              <a:t>Edge</a:t>
            </a:r>
            <a:r>
              <a:rPr lang="nl-NL" dirty="0" smtClean="0"/>
              <a:t> – </a:t>
            </a:r>
            <a:r>
              <a:rPr lang="nl-NL" dirty="0" err="1" smtClean="0"/>
              <a:t>Edge</a:t>
            </a:r>
            <a:r>
              <a:rPr lang="nl-NL" dirty="0" smtClean="0"/>
              <a:t>, Vertex – </a:t>
            </a:r>
            <a:r>
              <a:rPr lang="nl-NL" dirty="0" smtClean="0"/>
              <a:t>Face</a:t>
            </a:r>
          </a:p>
          <a:p>
            <a:pPr marL="269875" lvl="1" indent="0">
              <a:buNone/>
            </a:pPr>
            <a:endParaRPr lang="nl-NL" dirty="0"/>
          </a:p>
          <a:p>
            <a:pPr marL="269875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64507BF3-F534-45C0-83AD-04D6CE5339EE}" type="slidenum">
              <a:rPr lang="nl-NL" smtClean="0"/>
              <a:pPr/>
              <a:t>2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387D58-1795-4544-9DBD-51E7675CBAA4}" type="datetime1">
              <a:rPr lang="nl-NL" smtClean="0"/>
              <a:t>25-3-2014</a:t>
            </a:fld>
            <a:endParaRPr lang="nl-N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581400"/>
            <a:ext cx="6781800" cy="203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833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Detecting</a:t>
            </a:r>
            <a:r>
              <a:rPr lang="nl-NL" dirty="0" smtClean="0"/>
              <a:t> </a:t>
            </a:r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 smtClean="0"/>
              <a:t>collision</a:t>
            </a:r>
            <a:r>
              <a:rPr lang="nl-NL" dirty="0" smtClean="0"/>
              <a:t> 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5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marL="0" indent="0" algn="ctr">
              <a:buNone/>
            </a:pPr>
            <a:endParaRPr lang="nl-NL" dirty="0" smtClean="0"/>
          </a:p>
          <a:p>
            <a:pPr marL="0" indent="0" algn="ctr">
              <a:buNone/>
            </a:pPr>
            <a:endParaRPr lang="nl-NL" dirty="0"/>
          </a:p>
          <a:p>
            <a:pPr marL="0" indent="0" algn="ctr">
              <a:buNone/>
            </a:pPr>
            <a:r>
              <a:rPr lang="nl-NL" dirty="0" err="1" smtClean="0"/>
              <a:t>Detect</a:t>
            </a:r>
            <a:r>
              <a:rPr lang="nl-NL" dirty="0" smtClean="0"/>
              <a:t> </a:t>
            </a:r>
            <a:r>
              <a:rPr lang="nl-NL" dirty="0" err="1" smtClean="0"/>
              <a:t>all</a:t>
            </a:r>
            <a:r>
              <a:rPr lang="nl-NL" dirty="0" smtClean="0"/>
              <a:t> Face – Face </a:t>
            </a:r>
            <a:r>
              <a:rPr lang="nl-NL" dirty="0" err="1" smtClean="0"/>
              <a:t>potential</a:t>
            </a:r>
            <a:r>
              <a:rPr lang="nl-NL" dirty="0" smtClean="0"/>
              <a:t> </a:t>
            </a:r>
            <a:r>
              <a:rPr lang="nl-NL" dirty="0" err="1" smtClean="0"/>
              <a:t>collision</a:t>
            </a:r>
            <a:r>
              <a:rPr lang="nl-NL" dirty="0" smtClean="0"/>
              <a:t> pairs</a:t>
            </a:r>
          </a:p>
          <a:p>
            <a:pPr marL="0" indent="0" algn="ctr">
              <a:buNone/>
            </a:pPr>
            <a:endParaRPr lang="nl-NL" dirty="0" smtClean="0"/>
          </a:p>
          <a:p>
            <a:pPr marL="0" indent="0" algn="ctr">
              <a:buNone/>
            </a:pPr>
            <a:r>
              <a:rPr lang="nl-NL" sz="1400" dirty="0" smtClean="0"/>
              <a:t>		{ Face – Face }</a:t>
            </a:r>
          </a:p>
          <a:p>
            <a:pPr marL="0" indent="0" algn="ctr">
              <a:buNone/>
            </a:pPr>
            <a:endParaRPr lang="nl-NL" dirty="0" smtClean="0"/>
          </a:p>
          <a:p>
            <a:pPr marL="0" indent="0" algn="ctr">
              <a:buNone/>
            </a:pPr>
            <a:r>
              <a:rPr lang="nl-NL" dirty="0" smtClean="0"/>
              <a:t>Conversion</a:t>
            </a:r>
          </a:p>
          <a:p>
            <a:pPr marL="0" indent="0" algn="ctr">
              <a:buNone/>
            </a:pPr>
            <a:endParaRPr lang="nl-NL" dirty="0"/>
          </a:p>
          <a:p>
            <a:pPr marL="0" indent="0" algn="ctr">
              <a:buNone/>
            </a:pPr>
            <a:r>
              <a:rPr lang="nl-NL" sz="1400" dirty="0" smtClean="0"/>
              <a:t>			          { Vertex – Face, </a:t>
            </a:r>
            <a:r>
              <a:rPr lang="nl-NL" sz="1400" dirty="0" err="1" smtClean="0"/>
              <a:t>Edge</a:t>
            </a:r>
            <a:r>
              <a:rPr lang="nl-NL" sz="1400" dirty="0" smtClean="0"/>
              <a:t> – </a:t>
            </a:r>
            <a:r>
              <a:rPr lang="nl-NL" sz="1400" dirty="0" err="1" smtClean="0"/>
              <a:t>Edge</a:t>
            </a:r>
            <a:r>
              <a:rPr lang="nl-NL" sz="1400" dirty="0" smtClean="0"/>
              <a:t> }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64507BF3-F534-45C0-83AD-04D6CE5339EE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387D58-1795-4544-9DBD-51E7675CBAA4}" type="datetime1">
              <a:rPr lang="nl-NL" smtClean="0"/>
              <a:t>25-3-2014</a:t>
            </a:fld>
            <a:endParaRPr lang="nl-NL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582886" y="3145972"/>
            <a:ext cx="0" cy="642257"/>
          </a:xfrm>
          <a:prstGeom prst="straightConnector1">
            <a:avLst/>
          </a:prstGeom>
          <a:ln>
            <a:solidFill>
              <a:schemeClr val="accent5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61114" y="4724400"/>
            <a:ext cx="0" cy="707571"/>
          </a:xfrm>
          <a:prstGeom prst="straightConnector1">
            <a:avLst/>
          </a:prstGeom>
          <a:ln>
            <a:solidFill>
              <a:schemeClr val="accent5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82886" y="1676400"/>
            <a:ext cx="0" cy="707571"/>
          </a:xfrm>
          <a:prstGeom prst="straightConnector1">
            <a:avLst/>
          </a:prstGeom>
          <a:ln>
            <a:solidFill>
              <a:schemeClr val="accent5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151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CPU </a:t>
            </a:r>
            <a:r>
              <a:rPr lang="nl-NL" dirty="0" err="1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Output</a:t>
            </a:r>
          </a:p>
          <a:p>
            <a:pPr lvl="1"/>
            <a:r>
              <a:rPr lang="nl-NL" dirty="0" err="1" smtClean="0"/>
              <a:t>potentialVertexFace</a:t>
            </a:r>
            <a:endParaRPr lang="nl-NL" dirty="0" smtClean="0"/>
          </a:p>
          <a:p>
            <a:pPr lvl="2"/>
            <a:r>
              <a:rPr lang="nl-NL" dirty="0" smtClean="0"/>
              <a:t>Array </a:t>
            </a:r>
            <a:r>
              <a:rPr lang="nl-NL" dirty="0" err="1" smtClean="0"/>
              <a:t>nVertices</a:t>
            </a:r>
            <a:r>
              <a:rPr lang="nl-NL" dirty="0" smtClean="0"/>
              <a:t> * </a:t>
            </a:r>
            <a:r>
              <a:rPr lang="nl-NL" dirty="0" err="1" smtClean="0"/>
              <a:t>maxSize</a:t>
            </a:r>
            <a:endParaRPr lang="nl-NL" dirty="0" smtClean="0"/>
          </a:p>
          <a:p>
            <a:pPr lvl="1"/>
            <a:r>
              <a:rPr lang="nl-NL" dirty="0" err="1" smtClean="0"/>
              <a:t>potentialEdgeEdge</a:t>
            </a:r>
            <a:endParaRPr lang="nl-NL" dirty="0" smtClean="0"/>
          </a:p>
          <a:p>
            <a:pPr lvl="2"/>
            <a:r>
              <a:rPr lang="nl-NL" dirty="0" smtClean="0"/>
              <a:t>Array </a:t>
            </a:r>
            <a:r>
              <a:rPr lang="nl-NL" dirty="0" err="1" smtClean="0"/>
              <a:t>nEdges</a:t>
            </a:r>
            <a:r>
              <a:rPr lang="nl-NL" dirty="0" smtClean="0"/>
              <a:t> * </a:t>
            </a:r>
            <a:r>
              <a:rPr lang="nl-NL" smtClean="0"/>
              <a:t>maxSize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64507BF3-F534-45C0-83AD-04D6CE5339EE}" type="slidenum">
              <a:rPr lang="nl-NL" smtClean="0"/>
              <a:pPr/>
              <a:t>4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387D58-1795-4544-9DBD-51E7675CBAA4}" type="datetime1">
              <a:rPr lang="nl-NL" smtClean="0"/>
              <a:t>25-3-2014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2811030"/>
      </p:ext>
    </p:extLst>
  </p:cSld>
  <p:clrMapOvr>
    <a:masterClrMapping/>
  </p:clrMapOvr>
</p:sld>
</file>

<file path=ppt/theme/theme1.xml><?xml version="1.0" encoding="utf-8"?>
<a:theme xmlns:a="http://schemas.openxmlformats.org/drawingml/2006/main" name="TUe standard blue">
  <a:themeElements>
    <a:clrScheme name="Blue transparant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Blue transpara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 transparant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ue photo">
  <a:themeElements>
    <a:clrScheme name="Blue photo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Blue pho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 photo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ue bullets">
  <a:themeElements>
    <a:clrScheme name="Blue bullets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Blue bulle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 bullets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TUe standard blue</Template>
  <TotalTime>145</TotalTime>
  <Words>121</Words>
  <Application>Microsoft Office PowerPoint</Application>
  <PresentationFormat>On-screen Show (4:3)</PresentationFormat>
  <Paragraphs>41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TUe standard blue</vt:lpstr>
      <vt:lpstr>Blue photo</vt:lpstr>
      <vt:lpstr>Blue bullets</vt:lpstr>
      <vt:lpstr>Collision detection on the GPU using CUDA</vt:lpstr>
      <vt:lpstr>Context</vt:lpstr>
      <vt:lpstr>Problem Description</vt:lpstr>
      <vt:lpstr>Detecting all collision pairs</vt:lpstr>
      <vt:lpstr>CPU Implementation</vt:lpstr>
    </vt:vector>
  </TitlesOfParts>
  <Company>TUe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Collision detection on the GPU using CUDA</dc:title>
  <dc:creator>Nicky Advokaat</dc:creator>
  <dc:description>Design by Volle Kracht_x000d_
Template by Orange Pepper BV_x000d_
Copyright 2008</dc:description>
  <cp:lastModifiedBy>Nicky Advokaat</cp:lastModifiedBy>
  <cp:revision>9</cp:revision>
  <dcterms:created xsi:type="dcterms:W3CDTF">2014-03-25T07:15:30Z</dcterms:created>
  <dcterms:modified xsi:type="dcterms:W3CDTF">2014-03-25T09:46:59Z</dcterms:modified>
</cp:coreProperties>
</file>