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9A85C-C2D8-4817-BAC6-CA9D143B065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345955F-D100-4ED6-809E-092E8D2965A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C37011-63A6-4AB0-A8B1-C244BBDED36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0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69319A4-311A-4138-A0E2-28EFBEC0F4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DD167D-D27D-4254-ADFC-E83710A86F9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6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380322-7BB3-4DD2-9763-12E7C949EB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D8E4A-CC17-4DE5-A089-C8254DD4172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97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8AB36FE-25B7-4DEF-A441-EEBC5C776BB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7780-4673-4EBA-9086-EE5D3F6774BD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29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23B436-FD03-4E24-B2CF-AD165EA2D52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2EB7B4-20A8-450A-BF08-ADFDB4642B8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76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1D2B0C1-7D8F-4F48-A538-19D4DCCA615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EDEFE8-F5A0-4198-9CFB-D84046FE6F9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4619D79-EF1E-4004-89CE-9F7EF96426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21BCE4-CA22-4DBA-9021-2E3494A6F6F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8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1C69E68-361D-4561-939B-B078D309124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41CAA5-A633-4BEC-B71C-D0C7101A4452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3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FEF7661-9FEF-48AE-B474-C2FF85FD70C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4D997-66A0-4E31-A840-9EBB10C1A7D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2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507BF3-F534-45C0-83AD-04D6CE5339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16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42625-222A-4839-ADD0-A5BD577768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1B10FF2-8FBF-47B0-A96B-413BAC8348C3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390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5F68CB-AA92-498D-B69C-65CB04F0E99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1E58F6-9E81-4A9F-A240-611E6527852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5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3AF4D2-B78C-45F7-8B1D-596DF04EF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D9F62-6A63-48A5-BB11-D8D8DD5053E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4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DB0B1E5-9608-4653-8BDF-A5122E6C9E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0D1C7-E65C-4368-871C-7504B3BB5ABB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146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84D426-DAC9-4DB9-9DC2-8BED9387559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D931E9-464D-4E9C-B342-F6C2C083DCE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62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F929412-42F1-4418-A6AF-8DF51A68A6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29B4E11-FB06-4880-A1C0-E0FBA5E7B95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608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CBDD08-F246-4586-9440-958BB6284B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7BE607-DA88-45F1-AB90-938BA43B79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628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2D9F5A-A632-4E96-8ACB-03801B20FC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4B51F-E2D0-4CBC-A1D5-1EADDEE5087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267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E09198D-16B7-4D0F-AB25-1E2D65C0186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E355D5-7232-4327-9398-B8EBF62AEDC3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7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ADF055-D633-45C9-BDB2-0EF794278F1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13877A5-556D-440E-9ECA-0077C01BB47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2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F16D633-096B-44CF-90B7-A8899B48C5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58F6E0-A0A3-475C-9414-D483C008D908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65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B5E97-14E1-4EFB-89B2-8AEFD3DF685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AA57CA-927F-4D92-824D-E2C8E87279D7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530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6392329-62D9-46D4-B11D-F6140DF0889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8F74F5-9C61-4C49-AA61-AE1987DC60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6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D39706B-3F56-47E7-B7B5-4752CB88B9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314D17-9E67-402C-AE5A-5DD460ADC490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B4F786F-563E-4038-A197-264CAFECCF8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CAAB11-6F30-4F8A-8EF4-D2CB568F93FE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4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65FB4-B5C6-4718-9F83-C6C7155B9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79A6BC-F265-40BE-B1D7-07D6CC37A18C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BC699BE-80DE-4352-BD9B-7B196D040AB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C2ACFE-B53D-473B-8B90-F208A006677A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9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6FD9872-79E5-4FE3-8BE6-CB72D62F83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25ACF3-B5A4-4841-8C76-A9AC57D32C76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9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D03777-E481-43D4-8ED5-5A879F1384D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763005-7607-4D4C-9384-830C8258AA25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1B560C-825B-4E6D-BF3D-314FC13E26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78F2A-5D06-48CB-85C4-91E6489B10F9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0BEB1-8301-46D4-B808-318453AA4E91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62C5947-A530-4CF2-923B-125FB6824358}" type="datetime1">
              <a:rPr lang="nl-NL" smtClean="0"/>
              <a:t>25-3-2014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0FFA39D8-FAF7-40FD-88E3-0B54C0DEA04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3005754E-03DB-43B1-A672-B8BE230C5E5E}" type="datetime1">
              <a:rPr lang="nl-NL" smtClean="0"/>
              <a:t>25-3-2014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3A89783F-4550-4958-AC8C-6A5F9C412125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7F89A660-1556-4E17-9621-278BF6DCC731}" type="datetime1">
              <a:rPr lang="nl-NL" smtClean="0"/>
              <a:t>25-3-2014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on the GPU </a:t>
            </a:r>
            <a:r>
              <a:rPr lang="nl-NL" dirty="0" err="1" smtClean="0"/>
              <a:t>using</a:t>
            </a:r>
            <a:r>
              <a:rPr lang="nl-NL" dirty="0" smtClean="0"/>
              <a:t>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</a:p>
          <a:p>
            <a:r>
              <a:rPr lang="nl-NL" dirty="0" smtClean="0"/>
              <a:t>Jules </a:t>
            </a:r>
            <a:r>
              <a:rPr lang="nl-NL" dirty="0" err="1" smtClean="0"/>
              <a:t>Wulms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  <p:sp>
        <p:nvSpPr>
          <p:cNvPr id="7" name="AutoShape 2" descr="data:image/jpeg;base64,/9j/4AAQSkZJRgABAQAAAQABAAD/2wCEAAkGBwgHBgkIBwgKCgkLDRYPDQwMDRsUFRAWIB0iIiAdHx8kKDQsJCYxJx8fLT0tMTU3Ojo6Iys/RD84QzQ5OjcBCgoKDQwNGg8PGjclHyU3Nzc3Nzc3Nzc3Nzc3Nzc3Nzc3Nzc3Nzc3Nzc3Nzc3Nzc3Nzc3Nzc3Nzc3Nzc3Nzc3N//AABEIANgAWgMBIgACEQEDEQH/xAAcAAEAAgMBAQEAAAAAAAAAAAAABwgBBQYEAwL/xABEEAABAwMBBAUIBgkCBwAAAAABAgMEAAURBgcSITETQVFhgQgUInGRobHBFSMyQlLwM2JygpKissLRNFMWN0N0k7Px/8QAFAEBAAAAAAAAAAAAAAAAAAAAAP/EABQRAQAAAAAAAAAAAAAAAAAAAAD/2gAMAwEAAhEDEQA/AJxpSlApSlApSlApSlArW6i+k/oSZ9BBo3ItER+lOEhXb/8Aa2VcbrTWxsU+NZ7Vbnbre5aCtqK2cBKfxLPUOB9nVQcnd4u0rTVmk6gkapiy1R0dI/CVHBRu9YBwOXdipNtdwTOtkSYQUmQwh3GeW8kH51HF5e1/rO2mxvabassaSUolS3JIXhGcndA7h+edSZBgtwoMeI1lTbDSW0kniQkYHwoPZSsE4rzy50SGnemSmI6e11wJHvoPTSubma90nDJD+obfkcwh4LP8ua0U3bHoyNvBE96QodTMZWD4nAoOw1Ddo1issu6TFYZjNlZ/WPUB3k4FQG1qXaNtGmuIsa3I0dpQ3kxF9C212byzxJ4cs+FeLXW0Ofr+bGssFkQ7c5JQlttSsrdUThJWernnHxqcVqsezrSAJSmPCiIxuj7Tzh+KifzgUHH7I7nq6NeJ+nNVRZrvQp6ZMp87xbzwxvfeSerGeRqWM9VVf1Nte1ReXCmHIFri54NRT6Xis8T4YFayybSNWWmYl5q8SX0b4UtmSrpErHZ6WcZ7sUFq7jIVEgyJKGHH1MtKWGW/tLIGcDvNaDSRiX9LGqZFjct11daVHUJAPSJQFcuIHA47BW00zeo2orFDu8PIalN7wSTxSc4Uk94II8K2eBQZrGKzSgrntL2malTqS52m3TTBhxnSynoAA4rHAkr58+zFfOybItWakU3OvkxMVtwb3SSnS88QewD5kVodsUFcHaJd0qb3UvLS8j9YKSOPtzVkdCy/PtGWSSrG85Ba3sdu6AaDgY2wSwIA86ulydUDx3OjQD/KfjW4j7GNFsklcOS9wx9ZJV8sVIdKCKL9so0ZZmk3pb8uBEgK6d8B4q30p4hIzxBJxy49VRFtE1zN1pc+kc3mbewSIsXP2R+JXao+7l6+z8oDVjsm7N6ajOARooS7J3T9t08QD3AYPrPdUPHiTQYrI51isp50FjPJ2mPSNHSo7nFqLMUlo9gUkKI9pPtqVqjfYJa12/QaJDgIM6Qt9II+7wSPbu5qSKBSlKCD/KOsmUWq+Np5ExXjjt9JH91bvYDqdNy04uxvrHnVuP1YxgqZUeB8CSPZXe6usMbUun5lqlAbr6DuLx+jWPsqHqNVTgTrzonUji4yzGuEJxTLiSDhWDxSR1pOPnQWi17PvVt01IkabhKl3EKSltCUb+6CRlW718KiVeo9sb6cItshrvEBA+IqStnuv7ZrOGAgiPcmk5fiKPHvUntT8OuuslEpivKSCSG1EAdfCgpZc5UqbPkybg4pyW66pby1YyVk8eXfXlr6PKWt1anM76lEqz25r8YJ5UGK6TQWk5Wr9QM29jfQwPTkvgfom+s+s8hWNGaNu+r7gI1tYwykjppS/wBGyO/tPdzq0GjNJW3SNqTCtreVHBefWBvvK7SezsHVQbe3Q2LdBYhREdHHjthttPYkDAr00pQKUpQYNQjt/wBGlaUapt7ZJSA1OSkdX3XPkfDsNTfXwmRWZsZ6LKaS6w8gocbUOCkkYINBS623CXbJzM23vrjyWFbzbrZwUn/HdVmtl20NnWcJUaUgM3eMgKebSPQcTnG+nu5cOqoQ2n6GkaOu+GUrXapCiYr/ADx2oUe0e8ce2tLpLUs3Sd3+k7eG1PhpbW64Mp9Icz24OD4UHfau2Paif1TLdsrDD1vlPrdQ4Xko6IKOd1QPHhnhgHhW50rsJCFpf1RP3sH/AE0M4B9azx9gqNLptA1XdciXfpe6TndaV0QHgnFeqxbTdV2aQ2tF1dlNI4FiUekQoY7+PsNBaS02uDZ4LUK2Rm40ZoYS22MD195769tRDs12vLv9zTaNQssMSn1YjPs5ShZ/AQTwPYevlUujlQZpSlApSlApSlBr71bbfdLY/DuzLb0NxP1iXRwwOOc9RHPNU0nmMZ0gwQ4IpcV0IcOVbmeGT24q1O128Ks2gbm80cPPpEds5xgrOCfBOTVTzQYrI51iut2Z6WOrdUxoTn+jaHTSiP8AbHV4nA8aDmProrqVDpGnU7q0nilQ5EEe4g1aLZLrYausIRLUPpSGAiSM8XBjg4PX19+aztE2dW7V1uBZQ3EucdvdjvpGBgckKHWn4e4wBa5t62c6vQt6OpqVFVuvMKPovNnmM9YPUe2gtzStVpq/QNR2hi52x3fYeHI/aQoc0qHURW1oFKUoFKUoIW8pK5blts1sSeLry31epICR/UfZUC1LHlGyuk1ZAij/AKMIKP7yj/ionoFTj5NUEk3y4KHD6phB/iUr+2oOqfvJsltKst4hjPTNyUOq/ZUnA96DQTLXJbQNDwNZ2zoX8MzmgTGlgZLZ7D2pPWK62sZoKuabvt82Wardh3COoNFQTLi59F1PU4g+8HwPdZazXSHerbHuNufS9FfTvIWn4EdR7R1Vo9e6KtesLYWp2GJLIJYmJA3mu49qe0VBmzfWkrRGonLbIeTKtTsjong2vKEqzjpUH85FBZ2lflBBGRyr9UClKUFcfKKjFvWUSRww9BSPFKlf5FRVU/eUXYHJNsgX1nJTEUWXx2JWRuq9ox+9UA0Cu22U6xTo/UYelZ+jpSQ1KwMlI6lADsPuJriaUE1q2q6u1TqBVs0XBjoSoq6LpEgrKB95RUQB2+OONbxFu2yO8F3e2NA8zhGR7EVD+npN40ZOtGpWGFdA8SWz9x9IO6tsnqPD4GrO6O1batW2tM21u5UMB5hXBbKuwj58jQR47sy1pfDu6k1o50JPpNMhSkqH7OUj3V02ldlGmNPONSPN1z5jZ3kvSzvbpzkEJ5DHbjNd5SgwBis0pQKUpQeC/QIl0s8yDcEhUV9pSXR3Y5+HPwqllXdlth2K82eSkKT7RVIhknhxNAxWUZ3hgZOeAqSdpGzqDpHTNrucWVKdflOIbdQ7u7qSUFRxgdorgbMyJF5gsniHJLaPaoCgtHZtERDs8haZvjSHwhj6wo+44cneQe0EnBqLLls21jom7i46Ofelt5KULYwHAD91xB4KHtHqqwo7KzQcZs3uWr7hDlf8Y21uIttSQwsJ3FOc97eTk8uGDwrs6UoFKUoFKUoMKGUkdoqmtltpf1bBtmCoruDbB/8AIBVyjVbtCWtKtuDrKuUWZJdA9W9j4ig73yiWCrRENSOTM9B8NxY+dQls/YEnW9jaUAQZrZ9is/KrI7XbaLls9vCMZUw15wnu3DvH3A1XTZqca/sX/eIoLdis1gVmgUpSgUpSgUpSgVArJRZfKLcDuUokvYSTwBLrQI/mOPXU9VX/AG8oVaNe2a9NA7xaQ5w/E0vPzFBPb7SJDC2XUBbbiSlaT1g8CKqTqS2y9Da3eYYUUOQZAejLP3kZ3kHv4cD41bSFIRMiMSmSC2+2lxBHWCMj41EvlDaa87tUbUMZH1sI9FIx1tqI3T4K/qoJSsVzYvNnh3KMcsymUuJ7sjlXvqH/ACeNQiTZpdgfWOmhr6VgHmWlc/Yr+qpgoFKUoFKUoFKV+VrS2kqWpKUjmVHAFB+qg/ylwN3T573/AOypEve0fSdkymXeY63Rw6KPl1We/dzjxxUEbWNfMa3lwxCiLYiQgvcU6RvuFWMnA4AeiKCetl8nzvZ/YnMglMRDf8Ho/KuguUKPcYEiFMbDkeQ2ptxJ60kYNcfsU/5b2rBz+l/9iq7g8qCqtlkSdnO0tLUhR3YknoHzy32FY4/wkK8KtUkhSQUnII4GoG8ouwhqdb7+yBuvp82fP6wBKD4jeHgKlvQVyVdtGWaatW845EbDiu1YGFe8Gg39KUoFKUoId2tbSr9pu6qtFrhJipU2FInup3ukyOO4CMcCccc8qheXcb7qeehqTKm3KS8vDbRWpZJ7Ep5DwFW01Hp216ktyoN3ipfZJykn7SD2pPMGvBpTQ2n9Kb67TCAfXkKkOnfcx2BR5DhyFBEWk9h1wmoS/qWV5g0RnzZjC3fE8k++pHtOyPRtu3VKthmOAY35Tql5/d4J91dpLkx4TCn5T7TDKftOOrCUjxNcHftselLSro477tyd7IaQUj94kD2ZoO9ixmYjDceM0hpltIShtCQEpA5ADqFfaoQnbfwP9BYCe9+Rj3AVpBty1bJcLcS22sqOSlKGHVqx/H8qCStuUIzNnk1aRlUZ1t4eCsH3KNbbZc0Gdn1iSOuIlXt4/Oq/6o2o6k1JaXrVcfNER3VAuBlopUcHOMknrFTJsM1Eb1o1uG6gIethEc7vJSMZSfXjgfVQSNSlKBSlKBSlKDRa005H1Vp6TaZJ3OkG805/trH2VfnqqtMfZpq6Rc/MU2Z9KukKC856LQAOCrePV+RSlBM2jdjljszSXb0E3Wbjj0icMo/ZT1+s+wVIMG1wbc10cCHGjI/Cy0lA91KUCZa7fORuTYMWQnlh1lKviK+VnsdrsjbrdogsQ0Or33EsoCQpXbSlBsaUpQKUpQf/2Q=="/>
          <p:cNvSpPr>
            <a:spLocks noChangeAspect="1" noChangeArrowheads="1"/>
          </p:cNvSpPr>
          <p:nvPr/>
        </p:nvSpPr>
        <p:spPr bwMode="auto">
          <a:xfrm>
            <a:off x="155575" y="-1905000"/>
            <a:ext cx="1657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88" y="1600200"/>
            <a:ext cx="16520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Simulating</a:t>
            </a:r>
            <a:r>
              <a:rPr lang="nl-NL" dirty="0" smtClean="0"/>
              <a:t> </a:t>
            </a:r>
            <a:r>
              <a:rPr lang="nl-NL" dirty="0" err="1" smtClean="0"/>
              <a:t>deformable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r>
              <a:rPr lang="nl-NL" dirty="0" err="1" smtClean="0"/>
              <a:t>Tetrahedal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57887FE-912A-467C-B808-ECE976D029A1}" type="datetime1">
              <a:rPr lang="nl-NL" smtClean="0"/>
              <a:t>25-3-2014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8102"/>
            <a:ext cx="7772400" cy="284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8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err="1" smtClean="0"/>
              <a:t>Bounding</a:t>
            </a:r>
            <a:r>
              <a:rPr lang="nl-NL" dirty="0" smtClean="0"/>
              <a:t> Volume </a:t>
            </a:r>
            <a:r>
              <a:rPr lang="nl-NL" dirty="0" err="1" smtClean="0"/>
              <a:t>Hierarchy</a:t>
            </a:r>
            <a:r>
              <a:rPr lang="nl-NL" dirty="0" smtClean="0"/>
              <a:t> (BVH)</a:t>
            </a:r>
          </a:p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collission</a:t>
            </a:r>
            <a:r>
              <a:rPr lang="nl-NL" dirty="0" smtClean="0"/>
              <a:t> pairs</a:t>
            </a:r>
          </a:p>
          <a:p>
            <a:pPr lvl="1"/>
            <a:r>
              <a:rPr lang="nl-NL" dirty="0" err="1" smtClean="0"/>
              <a:t>Edge</a:t>
            </a:r>
            <a:r>
              <a:rPr lang="nl-NL" dirty="0" smtClean="0"/>
              <a:t> – </a:t>
            </a:r>
            <a:r>
              <a:rPr lang="nl-NL" dirty="0" err="1" smtClean="0"/>
              <a:t>Edge</a:t>
            </a:r>
            <a:r>
              <a:rPr lang="nl-NL" dirty="0" smtClean="0"/>
              <a:t>, Vertex – Face</a:t>
            </a:r>
          </a:p>
          <a:p>
            <a:pPr marL="269875" lvl="1" indent="0">
              <a:buNone/>
            </a:pPr>
            <a:endParaRPr lang="nl-NL" dirty="0"/>
          </a:p>
          <a:p>
            <a:pPr marL="2698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781800" cy="20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3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Face – Face </a:t>
            </a:r>
            <a:r>
              <a:rPr lang="nl-NL" dirty="0" err="1" smtClean="0"/>
              <a:t>potential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1400" dirty="0" smtClean="0"/>
              <a:t>		{ Face – Face }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Conversion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1400" dirty="0" smtClean="0"/>
              <a:t>			          { Vertex – Face, </a:t>
            </a:r>
            <a:r>
              <a:rPr lang="nl-NL" sz="1400" dirty="0" err="1" smtClean="0"/>
              <a:t>Edge</a:t>
            </a:r>
            <a:r>
              <a:rPr lang="nl-NL" sz="1400" dirty="0" smtClean="0"/>
              <a:t> – </a:t>
            </a:r>
            <a:r>
              <a:rPr lang="nl-NL" sz="1400" dirty="0" err="1" smtClean="0"/>
              <a:t>Edge</a:t>
            </a:r>
            <a:r>
              <a:rPr lang="nl-NL" sz="1400" dirty="0" smtClean="0"/>
              <a:t> 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886" y="3145972"/>
            <a:ext cx="0" cy="642257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61114" y="4724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2886" y="1676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5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</a:t>
            </a:r>
            <a:r>
              <a:rPr lang="nl-NL" dirty="0" smtClean="0"/>
              <a:t>: </a:t>
            </a:r>
            <a:r>
              <a:rPr lang="nl-NL" dirty="0" err="1" smtClean="0"/>
              <a:t>transform</a:t>
            </a:r>
            <a:r>
              <a:rPr lang="nl-NL" dirty="0" smtClean="0"/>
              <a:t> CPU </a:t>
            </a:r>
            <a:r>
              <a:rPr lang="nl-NL" dirty="0" err="1" smtClean="0"/>
              <a:t>implementation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CUDA</a:t>
            </a:r>
            <a:endParaRPr lang="nl-NL" dirty="0" smtClean="0"/>
          </a:p>
          <a:p>
            <a:r>
              <a:rPr lang="nl-NL" dirty="0" smtClean="0"/>
              <a:t>Output</a:t>
            </a:r>
            <a:endParaRPr lang="nl-NL" dirty="0" smtClean="0"/>
          </a:p>
          <a:p>
            <a:pPr lvl="1"/>
            <a:r>
              <a:rPr lang="nl-NL" dirty="0" err="1" smtClean="0"/>
              <a:t>potentialVertexFace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nVertices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err="1" smtClean="0"/>
              <a:t>potentialEdgeEdge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nEdges</a:t>
            </a:r>
            <a:r>
              <a:rPr lang="nl-NL" dirty="0" smtClean="0"/>
              <a:t> </a:t>
            </a:r>
            <a:r>
              <a:rPr lang="nl-NL" dirty="0" smtClean="0"/>
              <a:t>* </a:t>
            </a:r>
            <a:r>
              <a:rPr lang="nl-NL" dirty="0" err="1" smtClean="0"/>
              <a:t>maxSize</a:t>
            </a:r>
            <a:endParaRPr lang="en-US" dirty="0"/>
          </a:p>
          <a:p>
            <a:r>
              <a:rPr lang="nl-NL" dirty="0" smtClean="0"/>
              <a:t>Issues</a:t>
            </a:r>
          </a:p>
          <a:p>
            <a:pPr lvl="1"/>
            <a:r>
              <a:rPr lang="nl-NL" dirty="0" err="1" smtClean="0"/>
              <a:t>Unbalanced</a:t>
            </a:r>
            <a:r>
              <a:rPr lang="nl-NL" dirty="0" smtClean="0"/>
              <a:t> thread </a:t>
            </a:r>
            <a:r>
              <a:rPr lang="nl-NL" dirty="0" err="1" smtClean="0"/>
              <a:t>distribution</a:t>
            </a:r>
            <a:endParaRPr lang="nl-NL" dirty="0" smtClean="0"/>
          </a:p>
          <a:p>
            <a:pPr lvl="1"/>
            <a:r>
              <a:rPr lang="nl-NL" dirty="0" smtClean="0"/>
              <a:t>Pairs without </a:t>
            </a:r>
            <a:r>
              <a:rPr lang="nl-NL" dirty="0" err="1" smtClean="0"/>
              <a:t>intersecting</a:t>
            </a:r>
            <a:r>
              <a:rPr lang="nl-NL" dirty="0" smtClean="0"/>
              <a:t> </a:t>
            </a:r>
            <a:r>
              <a:rPr lang="nl-NL" dirty="0" err="1" smtClean="0"/>
              <a:t>bounding</a:t>
            </a:r>
            <a:r>
              <a:rPr lang="nl-NL" dirty="0" smtClean="0"/>
              <a:t> </a:t>
            </a:r>
            <a:r>
              <a:rPr lang="nl-NL" dirty="0" err="1" smtClean="0"/>
              <a:t>boxes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81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GL on GPU cluster</a:t>
            </a:r>
          </a:p>
          <a:p>
            <a:r>
              <a:rPr lang="nl-NL" dirty="0" smtClean="0"/>
              <a:t>Strip CPU </a:t>
            </a:r>
            <a:r>
              <a:rPr lang="nl-NL" dirty="0" err="1" smtClean="0"/>
              <a:t>implementation</a:t>
            </a:r>
            <a:r>
              <a:rPr lang="nl-NL" dirty="0" smtClean="0"/>
              <a:t> of GUI</a:t>
            </a:r>
          </a:p>
          <a:p>
            <a:r>
              <a:rPr lang="nl-NL" dirty="0" smtClean="0"/>
              <a:t>Just run the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routine </a:t>
            </a:r>
            <a:r>
              <a:rPr lang="nl-NL" dirty="0" err="1" smtClean="0"/>
              <a:t>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25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Measuring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sys</a:t>
            </a:r>
            <a:r>
              <a:rPr lang="nl-NL" dirty="0" smtClean="0"/>
              <a:t>/</a:t>
            </a:r>
            <a:r>
              <a:rPr lang="nl-NL" dirty="0" err="1" smtClean="0"/>
              <a:t>time.h</a:t>
            </a:r>
            <a:r>
              <a:rPr lang="nl-NL" dirty="0" smtClean="0"/>
              <a:t>&gt;</a:t>
            </a:r>
          </a:p>
          <a:p>
            <a:r>
              <a:rPr lang="nl-NL" dirty="0" err="1" smtClean="0"/>
              <a:t>Ms</a:t>
            </a:r>
            <a:r>
              <a:rPr lang="nl-NL" dirty="0" smtClean="0"/>
              <a:t> </a:t>
            </a:r>
            <a:r>
              <a:rPr lang="nl-NL" dirty="0" err="1" smtClean="0"/>
              <a:t>since</a:t>
            </a:r>
            <a:r>
              <a:rPr lang="nl-NL" dirty="0" smtClean="0"/>
              <a:t> </a:t>
            </a:r>
            <a:r>
              <a:rPr lang="nl-NL" dirty="0" err="1" smtClean="0"/>
              <a:t>unix</a:t>
            </a:r>
            <a:r>
              <a:rPr lang="nl-NL" dirty="0" smtClean="0"/>
              <a:t> </a:t>
            </a:r>
            <a:r>
              <a:rPr lang="nl-NL" dirty="0" err="1" smtClean="0"/>
              <a:t>epoch</a:t>
            </a:r>
            <a:endParaRPr lang="nl-NL" dirty="0" smtClean="0"/>
          </a:p>
          <a:p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9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</a:t>
            </a:r>
            <a:r>
              <a:rPr lang="nl-NL" dirty="0" smtClean="0"/>
              <a:t>pucluster.ele.tue.nl</a:t>
            </a:r>
          </a:p>
          <a:p>
            <a:r>
              <a:rPr lang="nl-NL" dirty="0" smtClean="0"/>
              <a:t>Node 2</a:t>
            </a:r>
          </a:p>
          <a:p>
            <a:r>
              <a:rPr lang="nl-NL" dirty="0" smtClean="0"/>
              <a:t>Intel 8 </a:t>
            </a:r>
            <a:r>
              <a:rPr lang="nl-NL" dirty="0" err="1" smtClean="0"/>
              <a:t>core</a:t>
            </a:r>
            <a:endParaRPr lang="nl-NL" dirty="0" smtClean="0"/>
          </a:p>
          <a:p>
            <a:r>
              <a:rPr lang="nl-NL" dirty="0" err="1" smtClean="0"/>
              <a:t>nVidia</a:t>
            </a:r>
            <a:r>
              <a:rPr lang="nl-NL" dirty="0" smtClean="0"/>
              <a:t> GTX 570 (480 </a:t>
            </a:r>
            <a:r>
              <a:rPr lang="nl-NL" dirty="0" err="1" smtClean="0"/>
              <a:t>core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4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endParaRPr lang="nl-NL" dirty="0"/>
          </a:p>
          <a:p>
            <a:r>
              <a:rPr lang="nl-NL" dirty="0" smtClean="0"/>
              <a:t>Access </a:t>
            </a:r>
            <a:r>
              <a:rPr lang="nl-NL" dirty="0" err="1" smtClean="0"/>
              <a:t>to</a:t>
            </a:r>
            <a:r>
              <a:rPr lang="nl-NL" dirty="0" smtClean="0"/>
              <a:t> a lot of </a:t>
            </a:r>
            <a:r>
              <a:rPr lang="nl-NL" dirty="0" err="1" smtClean="0"/>
              <a:t>objects</a:t>
            </a:r>
            <a:r>
              <a:rPr lang="nl-NL" dirty="0" smtClean="0"/>
              <a:t> of host </a:t>
            </a:r>
            <a:r>
              <a:rPr lang="nl-NL" dirty="0" err="1" smtClean="0"/>
              <a:t>required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t>25-3-2014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566504"/>
      </p:ext>
    </p:extLst>
  </p:cSld>
  <p:clrMapOvr>
    <a:masterClrMapping/>
  </p:clrMapOvr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283</TotalTime>
  <Words>251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TUe standard blue</vt:lpstr>
      <vt:lpstr>Blue photo</vt:lpstr>
      <vt:lpstr>Blue bullets</vt:lpstr>
      <vt:lpstr>Collision detection on the GPU using CUDA</vt:lpstr>
      <vt:lpstr>Context</vt:lpstr>
      <vt:lpstr>Problem Description</vt:lpstr>
      <vt:lpstr>Detecting all collision pairs</vt:lpstr>
      <vt:lpstr>CPU Implementation</vt:lpstr>
      <vt:lpstr>Approach  </vt:lpstr>
      <vt:lpstr>Measuring</vt:lpstr>
      <vt:lpstr>Hardware</vt:lpstr>
      <vt:lpstr>Progress</vt:lpstr>
      <vt:lpstr>Questions?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on the GPU using CUDA</dc:title>
  <dc:creator>Nicky Advokaat</dc:creator>
  <dc:description>Design by Volle Kracht_x000d_
Template by Orange Pepper BV_x000d_
Copyright 2008</dc:description>
  <cp:lastModifiedBy>Nicky Advokaat</cp:lastModifiedBy>
  <cp:revision>15</cp:revision>
  <dcterms:created xsi:type="dcterms:W3CDTF">2014-03-25T07:15:30Z</dcterms:created>
  <dcterms:modified xsi:type="dcterms:W3CDTF">2014-03-25T14:46:15Z</dcterms:modified>
</cp:coreProperties>
</file>