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2" r:id="rId1"/>
    <p:sldMasterId id="2147483654" r:id="rId2"/>
    <p:sldMasterId id="2147483656" r:id="rId3"/>
  </p:sldMasterIdLst>
  <p:notesMasterIdLst>
    <p:notesMasterId r:id="rId18"/>
  </p:notesMasterIdLst>
  <p:sldIdLst>
    <p:sldId id="256" r:id="rId4"/>
    <p:sldId id="258" r:id="rId5"/>
    <p:sldId id="259" r:id="rId6"/>
    <p:sldId id="260" r:id="rId7"/>
    <p:sldId id="269" r:id="rId8"/>
    <p:sldId id="270" r:id="rId9"/>
    <p:sldId id="266" r:id="rId10"/>
    <p:sldId id="267" r:id="rId11"/>
    <p:sldId id="268" r:id="rId12"/>
    <p:sldId id="261" r:id="rId13"/>
    <p:sldId id="262" r:id="rId14"/>
    <p:sldId id="263" r:id="rId15"/>
    <p:sldId id="265" r:id="rId16"/>
    <p:sldId id="264" r:id="rId17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sé Spanjaard" initials="" lastIdx="0" clrIdx="0"/>
  <p:cmAuthor id="1" name="TU/e" initials="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49A85C-C2D8-4817-BAC6-CA9D143B0651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9535545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nl-NL" noProof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nl-NL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0345955F-D100-4ED6-809E-092E8D2965A7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8C37011-63A6-4AB0-A8B1-C244BBDED368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11504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343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343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969319A4-311A-4138-A0E2-28EFBEC0F415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9DD167D-D27D-4254-ADFC-E83710A86F90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593635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92" name="Picture 16" descr="blue ph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72125" y="1125538"/>
            <a:ext cx="3571875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0191" name="Picture 15" descr="blue tit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nl-NL" noProof="0" smtClean="0"/>
              <a:t>Click to edit Master title style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EE380322-7BB3-4DD2-9763-12E7C949EB45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FDD8E4A-CC17-4DE5-A089-C8254DD41727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725975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68AB36FE-25B7-4DEF-A441-EEBC5C776BB9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7877780-4673-4EBA-9086-EE5D3F6774BD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579298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19537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600200"/>
            <a:ext cx="3921125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9E23B436-FD03-4E24-B2CF-AD165EA2D524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92EB7B4-20A8-450A-BF08-ADFDB4642B89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331762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91D2B0C1-7D8F-4F48-A538-19D4DCCA6155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EEDEFE8-F5A0-4198-9CFB-D84046FE6F99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823705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C4619D79-EF1E-4004-89CE-9F7EF96426EE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121BCE4-CA22-4DBA-9021-2E3494A6F6F9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9020820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61C69E68-361D-4561-939B-B078D3091241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241CAA5-A633-4BEC-B71C-D0C7101A4452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4544385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BFEF7661-9FEF-48AE-B474-C2FF85FD70C6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924D997-66A0-4E31-A840-9EBB10C1A7D9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238251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64507BF3-F534-45C0-83AD-04D6CE5339EE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9387D58-1795-4544-9DBD-51E7675CBAA4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6441600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38142625-222A-4839-ADD0-A5BD57776815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1B10FF2-8FBF-47B0-A96B-413BAC8348C3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2773906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025F68CB-AA92-498D-B69C-65CB04F0E999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81E58F6-9E81-4A9F-A240-611E65278529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5145427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522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522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F53AF4D2-B78C-45F7-8B1D-596DF04EFBB8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A0D9F62-6A63-48A5-BB11-D8D8DD5053E9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5104300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nl-NL" noProof="0" smtClean="0"/>
              <a:t>Click to edit Master title style</a:t>
            </a:r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4DB0B1E5-9608-4653-8BDF-A5122E6C9E40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6F0D1C7-E65C-4368-871C-7504B3BB5ABB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7851467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9E84D426-DAC9-4DB9-9DC2-8BED9387559A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5D931E9-464D-4E9C-B342-F6C2C083DCE0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1666238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19537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600200"/>
            <a:ext cx="3921125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9F929412-42F1-4418-A6AF-8DF51A68A60D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29B4E11-FB06-4880-A1C0-E0FBA5E7B957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7366088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0DCBDD08-F246-4586-9440-958BB6284BCA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E7BE607-DA88-45F1-AB90-938BA43B79FE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2846286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412D9F5A-A632-4E96-8ACB-03801B20FC64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B74B51F-E2D0-4CBC-A1D5-1EADDEE50879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2302673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8E09198D-16B7-4D0F-AB25-1E2D65C0186A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1E355D5-7232-4327-9398-B8EBF62AEDC3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073760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B6ADF055-D633-45C9-BDB2-0EF794278F11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13877A5-556D-440E-9ECA-0077C01BB478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88021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6F16D633-096B-44CF-90B7-A8899B48C508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858F6E0-A0A3-475C-9414-D483C008D908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5826521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01FB5E97-14E1-4EFB-89B2-8AEFD3DF6858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BAA57CA-927F-4D92-824D-E2C8E87279D7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0735309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46392329-62D9-46D4-B11D-F6140DF08895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68F74F5-9C61-4C49-AA61-AE1987DC60FE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5459627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522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522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AD39706B-3F56-47E7-B7B5-4752CB88B96D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B314D17-9E67-402C-AE5A-5DD460ADC490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26266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211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3" y="1600200"/>
            <a:ext cx="39211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2B4F786F-563E-4038-A197-264CAFECCF88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DCAAB11-6F30-4F8A-8EF4-D2CB568F93FE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309487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01F65FB4-B5C6-4718-9F83-C6C7155B9ED4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779A6BC-F265-40BE-B1D7-07D6CC37A18C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062998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3BC699BE-80DE-4352-BD9B-7B196D040ABE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5C2ACFE-B53D-473B-8B90-F208A006677A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428796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F6FD9872-79E5-4FE3-8BE6-CB72D62F8347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E25ACF3-B5A4-4841-8C76-A9AC57D32C76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424099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F4D03777-E481-43D4-8ED5-5A879F1384D9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763005-7607-4D4C-9384-830C8258AA25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405629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EE1B560C-825B-4E6D-BF3D-314FC13E2600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DB78F2A-5D06-48CB-85C4-91E6489B10F9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0068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70" name="Picture 18" descr="blue bar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nl-NL" smtClean="0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pic>
        <p:nvPicPr>
          <p:cNvPr id="23562" name="Picture 10" descr="date bar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356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nl-NL"/>
              <a:t>PAGE </a:t>
            </a:r>
            <a:fld id="{8B40BEB1-8301-46D4-B808-318453AA4E91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23564" name="Picture 12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3565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A62C5947-A530-4CF2-923B-125FB6824358}" type="datetime1">
              <a:rPr lang="nl-NL" smtClean="0"/>
              <a:pPr/>
              <a:t>8-4-2014</a:t>
            </a:fld>
            <a:endParaRPr lang="nl-NL"/>
          </a:p>
        </p:txBody>
      </p:sp>
      <p:sp>
        <p:nvSpPr>
          <p:cNvPr id="23566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4650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667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09625" indent="-2651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90613" indent="-2794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71" name="Picture 19" descr="blue bar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9161" name="Picture 9" descr="date bar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title style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nl-NL"/>
              <a:t>PAGE </a:t>
            </a:r>
            <a:fld id="{0FFA39D8-FAF7-40FD-88E3-0B54C0DEA042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49163" name="Picture 11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9165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3005754E-03DB-43B1-A672-B8BE230C5E5E}" type="datetime1">
              <a:rPr lang="nl-NL" smtClean="0"/>
              <a:pPr/>
              <a:t>8-4-2014</a:t>
            </a:fld>
            <a:endParaRPr lang="nl-NL"/>
          </a:p>
        </p:txBody>
      </p:sp>
      <p:sp>
        <p:nvSpPr>
          <p:cNvPr id="4916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3062" cy="413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14388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69975" indent="-2540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149" name="Picture 13" descr="blue bar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9138" name="Picture 2" descr="date bar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1914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title style</a:t>
            </a:r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2191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nl-NL"/>
              <a:t>PAGE </a:t>
            </a:r>
            <a:fld id="{3A89783F-4550-4958-AC8C-6A5F9C412125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219143" name="Picture 7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1914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7F89A660-1556-4E17-9621-278BF6DCC731}" type="datetime1">
              <a:rPr lang="nl-NL" smtClean="0"/>
              <a:pPr/>
              <a:t>8-4-2014</a:t>
            </a:fld>
            <a:endParaRPr lang="nl-NL"/>
          </a:p>
        </p:txBody>
      </p:sp>
      <p:sp>
        <p:nvSpPr>
          <p:cNvPr id="21914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3062" cy="413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14388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69975" indent="-2540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Collision</a:t>
            </a:r>
            <a:r>
              <a:rPr lang="nl-NL" dirty="0" smtClean="0"/>
              <a:t> </a:t>
            </a:r>
            <a:r>
              <a:rPr lang="nl-NL" dirty="0" err="1" smtClean="0"/>
              <a:t>detection</a:t>
            </a:r>
            <a:r>
              <a:rPr lang="nl-NL" dirty="0" smtClean="0"/>
              <a:t> on the GPU </a:t>
            </a:r>
            <a:r>
              <a:rPr lang="nl-NL" dirty="0" err="1" smtClean="0"/>
              <a:t>using</a:t>
            </a:r>
            <a:r>
              <a:rPr lang="nl-NL" dirty="0" smtClean="0"/>
              <a:t> CUDA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Nicky Advokaat</a:t>
            </a:r>
          </a:p>
          <a:p>
            <a:r>
              <a:rPr lang="nl-NL" dirty="0" smtClean="0"/>
              <a:t>Tim van Dalen</a:t>
            </a:r>
          </a:p>
          <a:p>
            <a:r>
              <a:rPr lang="nl-NL" dirty="0" smtClean="0"/>
              <a:t>Jules </a:t>
            </a:r>
            <a:r>
              <a:rPr lang="nl-NL" dirty="0" err="1" smtClean="0"/>
              <a:t>Wulms</a:t>
            </a:r>
            <a:endParaRPr lang="nl-NL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80668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Approach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No GL on GPU cluster</a:t>
            </a:r>
          </a:p>
          <a:p>
            <a:r>
              <a:rPr lang="nl-NL" dirty="0" smtClean="0"/>
              <a:t>Strip CPU </a:t>
            </a:r>
            <a:r>
              <a:rPr lang="nl-NL" dirty="0" err="1" smtClean="0"/>
              <a:t>implementation</a:t>
            </a:r>
            <a:r>
              <a:rPr lang="nl-NL" dirty="0" smtClean="0"/>
              <a:t> of GUI</a:t>
            </a:r>
          </a:p>
          <a:p>
            <a:r>
              <a:rPr lang="nl-NL" dirty="0" smtClean="0"/>
              <a:t>Just run the </a:t>
            </a:r>
            <a:r>
              <a:rPr lang="nl-NL" dirty="0" err="1" smtClean="0"/>
              <a:t>collision</a:t>
            </a:r>
            <a:r>
              <a:rPr lang="nl-NL" dirty="0" smtClean="0"/>
              <a:t> </a:t>
            </a:r>
            <a:r>
              <a:rPr lang="nl-NL" dirty="0" err="1" smtClean="0"/>
              <a:t>detection</a:t>
            </a:r>
            <a:r>
              <a:rPr lang="nl-NL" dirty="0" smtClean="0"/>
              <a:t> routine </a:t>
            </a:r>
            <a:r>
              <a:rPr lang="nl-NL" dirty="0" err="1" smtClean="0"/>
              <a:t>once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64507BF3-F534-45C0-83AD-04D6CE5339EE}" type="slidenum">
              <a:rPr lang="nl-NL" smtClean="0"/>
              <a:pPr/>
              <a:t>9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387D58-1795-4544-9DBD-51E7675CBAA4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504255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Measuring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&lt;</a:t>
            </a:r>
            <a:r>
              <a:rPr lang="nl-NL" dirty="0" err="1" smtClean="0"/>
              <a:t>sys</a:t>
            </a:r>
            <a:r>
              <a:rPr lang="nl-NL" dirty="0" smtClean="0"/>
              <a:t>/</a:t>
            </a:r>
            <a:r>
              <a:rPr lang="nl-NL" dirty="0" err="1" smtClean="0"/>
              <a:t>time.h</a:t>
            </a:r>
            <a:r>
              <a:rPr lang="nl-NL" dirty="0" smtClean="0"/>
              <a:t>&gt;</a:t>
            </a:r>
          </a:p>
          <a:p>
            <a:r>
              <a:rPr lang="nl-NL" dirty="0" err="1" smtClean="0"/>
              <a:t>Ms</a:t>
            </a:r>
            <a:r>
              <a:rPr lang="nl-NL" dirty="0" smtClean="0"/>
              <a:t> </a:t>
            </a:r>
            <a:r>
              <a:rPr lang="nl-NL" dirty="0" err="1" smtClean="0"/>
              <a:t>since</a:t>
            </a:r>
            <a:r>
              <a:rPr lang="nl-NL" dirty="0" smtClean="0"/>
              <a:t> </a:t>
            </a:r>
            <a:r>
              <a:rPr lang="nl-NL" dirty="0" err="1" smtClean="0"/>
              <a:t>unix</a:t>
            </a:r>
            <a:r>
              <a:rPr lang="nl-NL" dirty="0" smtClean="0"/>
              <a:t> </a:t>
            </a:r>
            <a:r>
              <a:rPr lang="nl-NL" dirty="0" err="1" smtClean="0"/>
              <a:t>epoch</a:t>
            </a:r>
            <a:endParaRPr lang="nl-NL" dirty="0" smtClean="0"/>
          </a:p>
          <a:p>
            <a:r>
              <a:rPr lang="nl-NL" dirty="0" err="1" smtClean="0"/>
              <a:t>Measure</a:t>
            </a:r>
            <a:r>
              <a:rPr lang="nl-NL" dirty="0" smtClean="0"/>
              <a:t> </a:t>
            </a:r>
            <a:r>
              <a:rPr lang="nl-NL" dirty="0" err="1" smtClean="0"/>
              <a:t>before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after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64507BF3-F534-45C0-83AD-04D6CE5339EE}" type="slidenum">
              <a:rPr lang="nl-NL" smtClean="0"/>
              <a:pPr/>
              <a:t>10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387D58-1795-4544-9DBD-51E7675CBAA4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649998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</a:t>
            </a:r>
            <a:r>
              <a:rPr lang="nl-NL" dirty="0" smtClean="0"/>
              <a:t>pucluster.ele.tue.nl</a:t>
            </a:r>
          </a:p>
          <a:p>
            <a:r>
              <a:rPr lang="nl-NL" dirty="0" smtClean="0"/>
              <a:t>Node 2</a:t>
            </a:r>
          </a:p>
          <a:p>
            <a:r>
              <a:rPr lang="nl-NL" dirty="0" smtClean="0"/>
              <a:t>Intel 8 </a:t>
            </a:r>
            <a:r>
              <a:rPr lang="nl-NL" dirty="0" err="1" smtClean="0"/>
              <a:t>core</a:t>
            </a:r>
            <a:endParaRPr lang="nl-NL" dirty="0" smtClean="0"/>
          </a:p>
          <a:p>
            <a:r>
              <a:rPr lang="nl-NL" dirty="0" err="1" smtClean="0"/>
              <a:t>nVidia</a:t>
            </a:r>
            <a:r>
              <a:rPr lang="nl-NL" dirty="0" smtClean="0"/>
              <a:t> GTX 570 (480 </a:t>
            </a:r>
            <a:r>
              <a:rPr lang="nl-NL" dirty="0" err="1" smtClean="0"/>
              <a:t>core</a:t>
            </a:r>
            <a:r>
              <a:rPr lang="nl-NL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64507BF3-F534-45C0-83AD-04D6CE5339EE}" type="slidenum">
              <a:rPr lang="nl-NL" smtClean="0"/>
              <a:pPr/>
              <a:t>11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387D58-1795-4544-9DBD-51E7675CBAA4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844478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 lot of data</a:t>
            </a:r>
          </a:p>
          <a:p>
            <a:endParaRPr lang="nl-NL" dirty="0"/>
          </a:p>
          <a:p>
            <a:r>
              <a:rPr lang="nl-NL" dirty="0" smtClean="0"/>
              <a:t>Access </a:t>
            </a:r>
            <a:r>
              <a:rPr lang="nl-NL" dirty="0" err="1" smtClean="0"/>
              <a:t>to</a:t>
            </a:r>
            <a:r>
              <a:rPr lang="nl-NL" dirty="0" smtClean="0"/>
              <a:t> a lot of </a:t>
            </a:r>
            <a:r>
              <a:rPr lang="nl-NL" dirty="0" err="1" smtClean="0"/>
              <a:t>objects</a:t>
            </a:r>
            <a:r>
              <a:rPr lang="nl-NL" dirty="0" smtClean="0"/>
              <a:t> of host </a:t>
            </a:r>
            <a:r>
              <a:rPr lang="nl-NL" dirty="0" err="1" smtClean="0"/>
              <a:t>required</a:t>
            </a:r>
            <a:endParaRPr lang="nl-NL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64507BF3-F534-45C0-83AD-04D6CE5339EE}" type="slidenum">
              <a:rPr lang="nl-NL" smtClean="0"/>
              <a:pPr/>
              <a:t>12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387D58-1795-4544-9DBD-51E7675CBAA4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687566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Questions</a:t>
            </a:r>
            <a:r>
              <a:rPr lang="nl-NL" dirty="0" smtClean="0"/>
              <a:t>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64507BF3-F534-45C0-83AD-04D6CE5339EE}" type="slidenum">
              <a:rPr lang="nl-NL" smtClean="0"/>
              <a:pPr/>
              <a:t>13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387D58-1795-4544-9DBD-51E7675CBAA4}" type="datetime1">
              <a:rPr lang="nl-NL" smtClean="0"/>
              <a:pPr/>
              <a:t>8-4-2014</a:t>
            </a:fld>
            <a:endParaRPr lang="nl-NL"/>
          </a:p>
        </p:txBody>
      </p:sp>
      <p:sp>
        <p:nvSpPr>
          <p:cNvPr id="7" name="AutoShape 2" descr="data:image/jpeg;base64,/9j/4AAQSkZJRgABAQAAAQABAAD/2wCEAAkGBwgHBgkIBwgKCgkLDRYPDQwMDRsUFRAWIB0iIiAdHx8kKDQsJCYxJx8fLT0tMTU3Ojo6Iys/RD84QzQ5OjcBCgoKDQwNGg8PGjclHyU3Nzc3Nzc3Nzc3Nzc3Nzc3Nzc3Nzc3Nzc3Nzc3Nzc3Nzc3Nzc3Nzc3Nzc3Nzc3Nzc3N//AABEIANgAWgMBIgACEQEDEQH/xAAcAAEAAgMBAQEAAAAAAAAAAAAABwgBBQYEAwL/xABEEAABAwMBBAUIBgkCBwAAAAABAgMEAAURBgcSITETQVFhgQgUInGRobHBFSMyQlLwM2JygpKissLRNFMWN0N0k7Px/8QAFAEBAAAAAAAAAAAAAAAAAAAAAP/EABQRAQAAAAAAAAAAAAAAAAAAAAD/2gAMAwEAAhEDEQA/AJxpSlApSlApSlApSlArW6i+k/oSZ9BBo3ItER+lOEhXb/8Aa2VcbrTWxsU+NZ7Vbnbre5aCtqK2cBKfxLPUOB9nVQcnd4u0rTVmk6gkapiy1R0dI/CVHBRu9YBwOXdipNtdwTOtkSYQUmQwh3GeW8kH51HF5e1/rO2mxvabassaSUolS3JIXhGcndA7h+edSZBgtwoMeI1lTbDSW0kniQkYHwoPZSsE4rzy50SGnemSmI6e11wJHvoPTSubma90nDJD+obfkcwh4LP8ua0U3bHoyNvBE96QodTMZWD4nAoOw1Ddo1issu6TFYZjNlZ/WPUB3k4FQG1qXaNtGmuIsa3I0dpQ3kxF9C212byzxJ4cs+FeLXW0Ofr+bGssFkQ7c5JQlttSsrdUThJWernnHxqcVqsezrSAJSmPCiIxuj7Tzh+KifzgUHH7I7nq6NeJ+nNVRZrvQp6ZMp87xbzwxvfeSerGeRqWM9VVf1Nte1ReXCmHIFri54NRT6Xis8T4YFayybSNWWmYl5q8SX0b4UtmSrpErHZ6WcZ7sUFq7jIVEgyJKGHH1MtKWGW/tLIGcDvNaDSRiX9LGqZFjct11daVHUJAPSJQFcuIHA47BW00zeo2orFDu8PIalN7wSTxSc4Uk94II8K2eBQZrGKzSgrntL2malTqS52m3TTBhxnSynoAA4rHAkr58+zFfOybItWakU3OvkxMVtwb3SSnS88QewD5kVodsUFcHaJd0qb3UvLS8j9YKSOPtzVkdCy/PtGWSSrG85Ba3sdu6AaDgY2wSwIA86ulydUDx3OjQD/KfjW4j7GNFsklcOS9wx9ZJV8sVIdKCKL9so0ZZmk3pb8uBEgK6d8B4q30p4hIzxBJxy49VRFtE1zN1pc+kc3mbewSIsXP2R+JXao+7l6+z8oDVjsm7N6ajOARooS7J3T9t08QD3AYPrPdUPHiTQYrI51isp50FjPJ2mPSNHSo7nFqLMUlo9gUkKI9pPtqVqjfYJa12/QaJDgIM6Qt9II+7wSPbu5qSKBSlKCD/KOsmUWq+Np5ExXjjt9JH91bvYDqdNy04uxvrHnVuP1YxgqZUeB8CSPZXe6usMbUun5lqlAbr6DuLx+jWPsqHqNVTgTrzonUji4yzGuEJxTLiSDhWDxSR1pOPnQWi17PvVt01IkabhKl3EKSltCUb+6CRlW718KiVeo9sb6cItshrvEBA+IqStnuv7ZrOGAgiPcmk5fiKPHvUntT8OuuslEpivKSCSG1EAdfCgpZc5UqbPkybg4pyW66pby1YyVk8eXfXlr6PKWt1anM76lEqz25r8YJ5UGK6TQWk5Wr9QM29jfQwPTkvgfom+s+s8hWNGaNu+r7gI1tYwykjppS/wBGyO/tPdzq0GjNJW3SNqTCtreVHBefWBvvK7SezsHVQbe3Q2LdBYhREdHHjthttPYkDAr00pQKUpQYNQjt/wBGlaUapt7ZJSA1OSkdX3XPkfDsNTfXwmRWZsZ6LKaS6w8gocbUOCkkYINBS623CXbJzM23vrjyWFbzbrZwUn/HdVmtl20NnWcJUaUgM3eMgKebSPQcTnG+nu5cOqoQ2n6GkaOu+GUrXapCiYr/ADx2oUe0e8ce2tLpLUs3Sd3+k7eG1PhpbW64Mp9Icz24OD4UHfau2Paif1TLdsrDD1vlPrdQ4Xko6IKOd1QPHhnhgHhW50rsJCFpf1RP3sH/AE0M4B9azx9gqNLptA1XdciXfpe6TndaV0QHgnFeqxbTdV2aQ2tF1dlNI4FiUekQoY7+PsNBaS02uDZ4LUK2Rm40ZoYS22MD195769tRDs12vLv9zTaNQssMSn1YjPs5ShZ/AQTwPYevlUujlQZpSlApSlApSlBr71bbfdLY/DuzLb0NxP1iXRwwOOc9RHPNU0nmMZ0gwQ4IpcV0IcOVbmeGT24q1O128Ks2gbm80cPPpEds5xgrOCfBOTVTzQYrI51iut2Z6WOrdUxoTn+jaHTSiP8AbHV4nA8aDmProrqVDpGnU7q0nilQ5EEe4g1aLZLrYausIRLUPpSGAiSM8XBjg4PX19+aztE2dW7V1uBZQ3EucdvdjvpGBgckKHWn4e4wBa5t62c6vQt6OpqVFVuvMKPovNnmM9YPUe2gtzStVpq/QNR2hi52x3fYeHI/aQoc0qHURW1oFKUoFKUoIW8pK5blts1sSeLry31epICR/UfZUC1LHlGyuk1ZAij/AKMIKP7yj/ionoFTj5NUEk3y4KHD6phB/iUr+2oOqfvJsltKst4hjPTNyUOq/ZUnA96DQTLXJbQNDwNZ2zoX8MzmgTGlgZLZ7D2pPWK62sZoKuabvt82Wardh3COoNFQTLi59F1PU4g+8HwPdZazXSHerbHuNufS9FfTvIWn4EdR7R1Vo9e6KtesLYWp2GJLIJYmJA3mu49qe0VBmzfWkrRGonLbIeTKtTsjong2vKEqzjpUH85FBZ2lflBBGRyr9UClKUFcfKKjFvWUSRww9BSPFKlf5FRVU/eUXYHJNsgX1nJTEUWXx2JWRuq9ox+9UA0Cu22U6xTo/UYelZ+jpSQ1KwMlI6lADsPuJriaUE1q2q6u1TqBVs0XBjoSoq6LpEgrKB95RUQB2+OONbxFu2yO8F3e2NA8zhGR7EVD+npN40ZOtGpWGFdA8SWz9x9IO6tsnqPD4GrO6O1batW2tM21u5UMB5hXBbKuwj58jQR47sy1pfDu6k1o50JPpNMhSkqH7OUj3V02ldlGmNPONSPN1z5jZ3kvSzvbpzkEJ5DHbjNd5SgwBis0pQKUpQeC/QIl0s8yDcEhUV9pSXR3Y5+HPwqllXdlth2K82eSkKT7RVIhknhxNAxWUZ3hgZOeAqSdpGzqDpHTNrucWVKdflOIbdQ7u7qSUFRxgdorgbMyJF5gsniHJLaPaoCgtHZtERDs8haZvjSHwhj6wo+44cneQe0EnBqLLls21jom7i46Ofelt5KULYwHAD91xB4KHtHqqwo7KzQcZs3uWr7hDlf8Y21uIttSQwsJ3FOc97eTk8uGDwrs6UoFKUoFKUoMKGUkdoqmtltpf1bBtmCoruDbB/8AIBVyjVbtCWtKtuDrKuUWZJdA9W9j4ig73yiWCrRENSOTM9B8NxY+dQls/YEnW9jaUAQZrZ9is/KrI7XbaLls9vCMZUw15wnu3DvH3A1XTZqca/sX/eIoLdis1gVmgUpSgUpSgUpSgVArJRZfKLcDuUokvYSTwBLrQI/mOPXU9VX/AG8oVaNe2a9NA7xaQ5w/E0vPzFBPb7SJDC2XUBbbiSlaT1g8CKqTqS2y9Da3eYYUUOQZAejLP3kZ3kHv4cD41bSFIRMiMSmSC2+2lxBHWCMj41EvlDaa87tUbUMZH1sI9FIx1tqI3T4K/qoJSsVzYvNnh3KMcsymUuJ7sjlXvqH/ACeNQiTZpdgfWOmhr6VgHmWlc/Yr+qpgoFKUoFKUoFKV+VrS2kqWpKUjmVHAFB+qg/ylwN3T573/AOypEve0fSdkymXeY63Rw6KPl1We/dzjxxUEbWNfMa3lwxCiLYiQgvcU6RvuFWMnA4AeiKCetl8nzvZ/YnMglMRDf8Ho/KuguUKPcYEiFMbDkeQ2ptxJ60kYNcfsU/5b2rBz+l/9iq7g8qCqtlkSdnO0tLUhR3YknoHzy32FY4/wkK8KtUkhSQUnII4GoG8ouwhqdb7+yBuvp82fP6wBKD4jeHgKlvQVyVdtGWaatW845EbDiu1YGFe8Gg39KUoFKUoId2tbSr9pu6qtFrhJipU2FInup3ukyOO4CMcCccc8qheXcb7qeehqTKm3KS8vDbRWpZJ7Ep5DwFW01Hp216ktyoN3ipfZJykn7SD2pPMGvBpTQ2n9Kb67TCAfXkKkOnfcx2BR5DhyFBEWk9h1wmoS/qWV5g0RnzZjC3fE8k++pHtOyPRtu3VKthmOAY35Tql5/d4J91dpLkx4TCn5T7TDKftOOrCUjxNcHftselLSro477tyd7IaQUj94kD2ZoO9ixmYjDceM0hpltIShtCQEpA5ADqFfaoQnbfwP9BYCe9+Rj3AVpBty1bJcLcS22sqOSlKGHVqx/H8qCStuUIzNnk1aRlUZ1t4eCsH3KNbbZc0Gdn1iSOuIlXt4/Oq/6o2o6k1JaXrVcfNER3VAuBlopUcHOMknrFTJsM1Eb1o1uG6gIethEc7vJSMZSfXjgfVQSNSlKBSlKBSlKDRa005H1Vp6TaZJ3OkG805/trH2VfnqqtMfZpq6Rc/MU2Z9KukKC856LQAOCrePV+RSlBM2jdjljszSXb0E3Wbjj0icMo/ZT1+s+wVIMG1wbc10cCHGjI/Cy0lA91KUCZa7fORuTYMWQnlh1lKviK+VnsdrsjbrdogsQ0Or33EsoCQpXbSlBsaUpQKUpQf/2Q=="/>
          <p:cNvSpPr>
            <a:spLocks noChangeAspect="1" noChangeArrowheads="1"/>
          </p:cNvSpPr>
          <p:nvPr/>
        </p:nvSpPr>
        <p:spPr bwMode="auto">
          <a:xfrm>
            <a:off x="155575" y="-1905000"/>
            <a:ext cx="165735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82488" y="1600200"/>
            <a:ext cx="1652050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20379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Problem</a:t>
            </a:r>
            <a:r>
              <a:rPr lang="nl-NL" dirty="0" smtClean="0"/>
              <a:t> </a:t>
            </a:r>
            <a:r>
              <a:rPr lang="nl-NL" dirty="0" err="1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Collision</a:t>
            </a:r>
            <a:r>
              <a:rPr lang="nl-NL" dirty="0" smtClean="0"/>
              <a:t> </a:t>
            </a:r>
            <a:r>
              <a:rPr lang="nl-NL" dirty="0" err="1" smtClean="0"/>
              <a:t>Detection</a:t>
            </a:r>
            <a:endParaRPr lang="nl-NL" dirty="0" smtClean="0"/>
          </a:p>
          <a:p>
            <a:r>
              <a:rPr lang="nl-NL" dirty="0" err="1" smtClean="0"/>
              <a:t>Bounding</a:t>
            </a:r>
            <a:r>
              <a:rPr lang="nl-NL" dirty="0" smtClean="0"/>
              <a:t> Volume </a:t>
            </a:r>
            <a:r>
              <a:rPr lang="nl-NL" dirty="0" err="1" smtClean="0"/>
              <a:t>Hierarchy</a:t>
            </a:r>
            <a:r>
              <a:rPr lang="nl-NL" dirty="0" smtClean="0"/>
              <a:t> (BVH)</a:t>
            </a:r>
          </a:p>
          <a:p>
            <a:r>
              <a:rPr lang="nl-NL" dirty="0" err="1" smtClean="0"/>
              <a:t>Detecting</a:t>
            </a:r>
            <a:r>
              <a:rPr lang="nl-NL" dirty="0" smtClean="0"/>
              <a:t> </a:t>
            </a:r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 smtClean="0"/>
              <a:t>possible</a:t>
            </a:r>
            <a:r>
              <a:rPr lang="nl-NL" dirty="0" smtClean="0"/>
              <a:t> </a:t>
            </a:r>
            <a:r>
              <a:rPr lang="nl-NL" dirty="0" err="1" smtClean="0"/>
              <a:t>collission</a:t>
            </a:r>
            <a:r>
              <a:rPr lang="nl-NL" dirty="0" smtClean="0"/>
              <a:t> pairs</a:t>
            </a:r>
          </a:p>
          <a:p>
            <a:pPr lvl="1"/>
            <a:r>
              <a:rPr lang="nl-NL" dirty="0" err="1" smtClean="0"/>
              <a:t>Edge</a:t>
            </a:r>
            <a:r>
              <a:rPr lang="nl-NL" dirty="0" smtClean="0"/>
              <a:t> – </a:t>
            </a:r>
            <a:r>
              <a:rPr lang="nl-NL" dirty="0" err="1" smtClean="0"/>
              <a:t>Edge</a:t>
            </a:r>
            <a:r>
              <a:rPr lang="nl-NL" dirty="0" smtClean="0"/>
              <a:t>, Vertex – Face</a:t>
            </a:r>
          </a:p>
          <a:p>
            <a:pPr marL="269875" lvl="1" indent="0">
              <a:buNone/>
            </a:pPr>
            <a:endParaRPr lang="nl-NL" dirty="0"/>
          </a:p>
          <a:p>
            <a:pPr marL="269875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64507BF3-F534-45C0-83AD-04D6CE5339EE}" type="slidenum">
              <a:rPr lang="nl-NL" smtClean="0"/>
              <a:pPr/>
              <a:t>1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387D58-1795-4544-9DBD-51E7675CBAA4}" type="datetime1">
              <a:rPr lang="nl-NL" smtClean="0"/>
              <a:pPr/>
              <a:t>8-4-2014</a:t>
            </a:fld>
            <a:endParaRPr lang="nl-N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581400"/>
            <a:ext cx="6781800" cy="203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2833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Detecting</a:t>
            </a:r>
            <a:r>
              <a:rPr lang="nl-NL" dirty="0" smtClean="0"/>
              <a:t> </a:t>
            </a:r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 smtClean="0"/>
              <a:t>collision</a:t>
            </a:r>
            <a:r>
              <a:rPr lang="nl-NL" dirty="0" smtClean="0"/>
              <a:t> 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5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marL="0" indent="0" algn="ctr">
              <a:buNone/>
            </a:pPr>
            <a:endParaRPr lang="nl-NL" dirty="0" smtClean="0"/>
          </a:p>
          <a:p>
            <a:pPr marL="0" indent="0" algn="ctr">
              <a:buNone/>
            </a:pPr>
            <a:endParaRPr lang="nl-NL" dirty="0"/>
          </a:p>
          <a:p>
            <a:pPr marL="0" indent="0" algn="ctr">
              <a:buNone/>
            </a:pPr>
            <a:r>
              <a:rPr lang="nl-NL" dirty="0" err="1" smtClean="0"/>
              <a:t>Detect</a:t>
            </a:r>
            <a:r>
              <a:rPr lang="nl-NL" dirty="0" smtClean="0"/>
              <a:t> </a:t>
            </a:r>
            <a:r>
              <a:rPr lang="nl-NL" dirty="0" err="1" smtClean="0"/>
              <a:t>all</a:t>
            </a:r>
            <a:r>
              <a:rPr lang="nl-NL" dirty="0" smtClean="0"/>
              <a:t> Face – Face </a:t>
            </a:r>
            <a:r>
              <a:rPr lang="nl-NL" dirty="0" err="1" smtClean="0"/>
              <a:t>potential</a:t>
            </a:r>
            <a:r>
              <a:rPr lang="nl-NL" dirty="0" smtClean="0"/>
              <a:t> </a:t>
            </a:r>
            <a:r>
              <a:rPr lang="nl-NL" dirty="0" err="1" smtClean="0"/>
              <a:t>collision</a:t>
            </a:r>
            <a:r>
              <a:rPr lang="nl-NL" dirty="0" smtClean="0"/>
              <a:t> pairs</a:t>
            </a:r>
          </a:p>
          <a:p>
            <a:pPr marL="0" indent="0" algn="ctr">
              <a:buNone/>
            </a:pPr>
            <a:endParaRPr lang="nl-NL" dirty="0" smtClean="0"/>
          </a:p>
          <a:p>
            <a:pPr marL="0" indent="0" algn="ctr">
              <a:buNone/>
            </a:pPr>
            <a:r>
              <a:rPr lang="nl-NL" sz="1400" dirty="0" smtClean="0"/>
              <a:t>		{ Face – Face }</a:t>
            </a:r>
          </a:p>
          <a:p>
            <a:pPr marL="0" indent="0" algn="ctr">
              <a:buNone/>
            </a:pPr>
            <a:endParaRPr lang="nl-NL" dirty="0" smtClean="0"/>
          </a:p>
          <a:p>
            <a:pPr marL="0" indent="0" algn="ctr">
              <a:buNone/>
            </a:pPr>
            <a:r>
              <a:rPr lang="nl-NL" dirty="0" smtClean="0"/>
              <a:t>Conversion</a:t>
            </a:r>
          </a:p>
          <a:p>
            <a:pPr marL="0" indent="0" algn="ctr">
              <a:buNone/>
            </a:pPr>
            <a:endParaRPr lang="nl-NL" dirty="0"/>
          </a:p>
          <a:p>
            <a:pPr marL="0" indent="0" algn="ctr">
              <a:buNone/>
            </a:pPr>
            <a:r>
              <a:rPr lang="nl-NL" sz="1400" dirty="0" smtClean="0"/>
              <a:t>			          { Vertex – Face, </a:t>
            </a:r>
            <a:r>
              <a:rPr lang="nl-NL" sz="1400" dirty="0" err="1" smtClean="0"/>
              <a:t>Edge</a:t>
            </a:r>
            <a:r>
              <a:rPr lang="nl-NL" sz="1400" dirty="0" smtClean="0"/>
              <a:t> – </a:t>
            </a:r>
            <a:r>
              <a:rPr lang="nl-NL" sz="1400" dirty="0" err="1" smtClean="0"/>
              <a:t>Edge</a:t>
            </a:r>
            <a:r>
              <a:rPr lang="nl-NL" sz="1400" dirty="0" smtClean="0"/>
              <a:t> }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64507BF3-F534-45C0-83AD-04D6CE5339EE}" type="slidenum">
              <a:rPr lang="nl-NL" smtClean="0"/>
              <a:pPr/>
              <a:t>2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387D58-1795-4544-9DBD-51E7675CBAA4}" type="datetime1">
              <a:rPr lang="nl-NL" smtClean="0"/>
              <a:pPr/>
              <a:t>8-4-2014</a:t>
            </a:fld>
            <a:endParaRPr lang="nl-NL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582886" y="3145972"/>
            <a:ext cx="0" cy="642257"/>
          </a:xfrm>
          <a:prstGeom prst="straightConnector1">
            <a:avLst/>
          </a:prstGeom>
          <a:ln>
            <a:solidFill>
              <a:schemeClr val="accent5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61114" y="4724400"/>
            <a:ext cx="0" cy="707571"/>
          </a:xfrm>
          <a:prstGeom prst="straightConnector1">
            <a:avLst/>
          </a:prstGeom>
          <a:ln>
            <a:solidFill>
              <a:schemeClr val="accent5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82886" y="1676400"/>
            <a:ext cx="0" cy="707571"/>
          </a:xfrm>
          <a:prstGeom prst="straightConnector1">
            <a:avLst/>
          </a:prstGeom>
          <a:ln>
            <a:solidFill>
              <a:schemeClr val="accent5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9115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CPU </a:t>
            </a:r>
            <a:r>
              <a:rPr lang="nl-NL" dirty="0" err="1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Task</a:t>
            </a:r>
            <a:r>
              <a:rPr lang="nl-NL" dirty="0" smtClean="0"/>
              <a:t>: </a:t>
            </a:r>
            <a:r>
              <a:rPr lang="nl-NL" dirty="0" err="1" smtClean="0"/>
              <a:t>transform</a:t>
            </a:r>
            <a:r>
              <a:rPr lang="nl-NL" dirty="0" smtClean="0"/>
              <a:t> CPU </a:t>
            </a:r>
            <a:r>
              <a:rPr lang="nl-NL" dirty="0" err="1" smtClean="0"/>
              <a:t>implementation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CUDA</a:t>
            </a:r>
          </a:p>
          <a:p>
            <a:r>
              <a:rPr lang="nl-NL" dirty="0" smtClean="0"/>
              <a:t>Input</a:t>
            </a:r>
          </a:p>
          <a:p>
            <a:pPr lvl="1"/>
            <a:r>
              <a:rPr lang="nl-NL" dirty="0" err="1" smtClean="0"/>
              <a:t>p</a:t>
            </a:r>
            <a:r>
              <a:rPr lang="nl-NL" dirty="0" err="1" smtClean="0"/>
              <a:t>otential</a:t>
            </a:r>
            <a:r>
              <a:rPr lang="nl-NL" dirty="0" err="1" smtClean="0"/>
              <a:t>FaceFace</a:t>
            </a:r>
            <a:endParaRPr lang="nl-NL" dirty="0" smtClean="0"/>
          </a:p>
          <a:p>
            <a:pPr lvl="2"/>
            <a:r>
              <a:rPr lang="nl-NL" dirty="0" err="1" smtClean="0"/>
              <a:t>Array</a:t>
            </a:r>
            <a:r>
              <a:rPr lang="nl-NL" dirty="0" smtClean="0"/>
              <a:t> </a:t>
            </a:r>
            <a:r>
              <a:rPr lang="nl-NL" dirty="0" err="1" smtClean="0"/>
              <a:t>nFaces</a:t>
            </a:r>
            <a:r>
              <a:rPr lang="nl-NL" dirty="0" smtClean="0"/>
              <a:t> * </a:t>
            </a:r>
            <a:r>
              <a:rPr lang="nl-NL" dirty="0" err="1" smtClean="0"/>
              <a:t>maxSize</a:t>
            </a:r>
            <a:endParaRPr lang="nl-NL" dirty="0" smtClean="0"/>
          </a:p>
          <a:p>
            <a:r>
              <a:rPr lang="nl-NL" dirty="0" smtClean="0"/>
              <a:t>Output</a:t>
            </a:r>
            <a:endParaRPr lang="nl-NL" dirty="0" smtClean="0"/>
          </a:p>
          <a:p>
            <a:pPr lvl="1"/>
            <a:r>
              <a:rPr lang="nl-NL" dirty="0" err="1" smtClean="0"/>
              <a:t>potentialVertexFace</a:t>
            </a:r>
            <a:endParaRPr lang="nl-NL" dirty="0" smtClean="0"/>
          </a:p>
          <a:p>
            <a:pPr lvl="2"/>
            <a:r>
              <a:rPr lang="nl-NL" dirty="0" smtClean="0"/>
              <a:t>Array </a:t>
            </a:r>
            <a:r>
              <a:rPr lang="nl-NL" dirty="0" err="1" smtClean="0"/>
              <a:t>nVertices</a:t>
            </a:r>
            <a:r>
              <a:rPr lang="nl-NL" dirty="0" smtClean="0"/>
              <a:t> * </a:t>
            </a:r>
            <a:r>
              <a:rPr lang="nl-NL" dirty="0" err="1" smtClean="0"/>
              <a:t>maxSize</a:t>
            </a:r>
            <a:endParaRPr lang="nl-NL" dirty="0" smtClean="0"/>
          </a:p>
          <a:p>
            <a:pPr lvl="1"/>
            <a:r>
              <a:rPr lang="nl-NL" dirty="0" err="1" smtClean="0"/>
              <a:t>potentialEdgeEdge</a:t>
            </a:r>
            <a:endParaRPr lang="nl-NL" dirty="0" smtClean="0"/>
          </a:p>
          <a:p>
            <a:pPr lvl="2"/>
            <a:r>
              <a:rPr lang="nl-NL" dirty="0" smtClean="0"/>
              <a:t>Array </a:t>
            </a:r>
            <a:r>
              <a:rPr lang="nl-NL" dirty="0" err="1" smtClean="0"/>
              <a:t>nEdges</a:t>
            </a:r>
            <a:r>
              <a:rPr lang="nl-NL" dirty="0" smtClean="0"/>
              <a:t> * </a:t>
            </a:r>
            <a:r>
              <a:rPr lang="nl-NL" dirty="0" err="1" smtClean="0"/>
              <a:t>maxSize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64507BF3-F534-45C0-83AD-04D6CE5339EE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387D58-1795-4544-9DBD-51E7675CBAA4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322811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Sequential CPU -&gt; parallel GPU implementation</a:t>
            </a:r>
          </a:p>
          <a:p>
            <a:pPr lvl="1"/>
            <a:r>
              <a:rPr lang="en-US" dirty="0" smtClean="0"/>
              <a:t>We have to address concurrent access to variables</a:t>
            </a:r>
          </a:p>
          <a:p>
            <a:pPr lvl="2"/>
            <a:r>
              <a:rPr lang="en-US" dirty="0" smtClean="0"/>
              <a:t>Concurrent access to output arrays</a:t>
            </a:r>
          </a:p>
          <a:p>
            <a:pPr lvl="2"/>
            <a:r>
              <a:rPr lang="en-US" dirty="0" smtClean="0"/>
              <a:t>Using </a:t>
            </a:r>
            <a:r>
              <a:rPr lang="en-US" i="1" dirty="0" err="1" smtClean="0"/>
              <a:t>atomicAdd</a:t>
            </a:r>
            <a:r>
              <a:rPr lang="en-US" i="1" dirty="0" smtClean="0"/>
              <a:t>()</a:t>
            </a:r>
            <a:r>
              <a:rPr lang="en-US" dirty="0" smtClean="0"/>
              <a:t> on indexing array</a:t>
            </a:r>
          </a:p>
          <a:p>
            <a:pPr lvl="2"/>
            <a:r>
              <a:rPr lang="en-US" dirty="0" smtClean="0"/>
              <a:t>Each thread gets unique index for output array</a:t>
            </a:r>
          </a:p>
          <a:p>
            <a:pPr lvl="1"/>
            <a:r>
              <a:rPr lang="en-US" dirty="0" smtClean="0"/>
              <a:t>Create a mapping to parallel threads on GPU</a:t>
            </a:r>
          </a:p>
          <a:p>
            <a:pPr lvl="2"/>
            <a:r>
              <a:rPr lang="en-US" dirty="0" smtClean="0"/>
              <a:t>16 x 16 threads per block</a:t>
            </a:r>
          </a:p>
          <a:p>
            <a:pPr lvl="2"/>
            <a:r>
              <a:rPr lang="en-US" dirty="0" smtClean="0"/>
              <a:t>(</a:t>
            </a:r>
            <a:r>
              <a:rPr lang="en-US" dirty="0" err="1" smtClean="0"/>
              <a:t>nFaces</a:t>
            </a:r>
            <a:r>
              <a:rPr lang="en-US" dirty="0" smtClean="0"/>
              <a:t> / 16) x (</a:t>
            </a:r>
            <a:r>
              <a:rPr lang="en-US" dirty="0" err="1" smtClean="0"/>
              <a:t>maxSize</a:t>
            </a:r>
            <a:r>
              <a:rPr lang="en-US" dirty="0" smtClean="0"/>
              <a:t> / 16) blocks</a:t>
            </a:r>
          </a:p>
          <a:p>
            <a:pPr lvl="2"/>
            <a:r>
              <a:rPr lang="en-US" dirty="0" smtClean="0"/>
              <a:t>Maximum of 65535 blocks in one dimension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64507BF3-F534-45C0-83AD-04D6CE5339EE}" type="slidenum">
              <a:rPr lang="nl-NL" smtClean="0"/>
              <a:pPr/>
              <a:t>4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387D58-1795-4544-9DBD-51E7675CBAA4}" type="datetime1">
              <a:rPr lang="nl-NL" smtClean="0"/>
              <a:pPr/>
              <a:t>8-4-2014</a:t>
            </a:fld>
            <a:endParaRPr lang="nl-NL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64507BF3-F534-45C0-83AD-04D6CE5339EE}" type="slidenum">
              <a:rPr lang="nl-NL" smtClean="0"/>
              <a:pPr/>
              <a:t>5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387D58-1795-4544-9DBD-51E7675CBAA4}" type="datetime1">
              <a:rPr lang="nl-NL" smtClean="0"/>
              <a:pPr/>
              <a:t>8-4-2014</a:t>
            </a:fld>
            <a:endParaRPr lang="nl-NL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296908"/>
            <a:ext cx="5257800" cy="515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Balance edge-edge pairs in output</a:t>
            </a:r>
          </a:p>
          <a:p>
            <a:endParaRPr lang="en-US" dirty="0" smtClean="0"/>
          </a:p>
          <a:p>
            <a:r>
              <a:rPr lang="en-US" dirty="0" smtClean="0"/>
              <a:t>1| 2, 3, 4, 5			1| 3, 5		if A+B is even</a:t>
            </a:r>
          </a:p>
          <a:p>
            <a:r>
              <a:rPr lang="en-US" dirty="0" smtClean="0"/>
              <a:t>2| 3, 4, 5			2| 1, 4		</a:t>
            </a:r>
            <a:r>
              <a:rPr lang="en-US" dirty="0" smtClean="0"/>
              <a:t> </a:t>
            </a:r>
            <a:r>
              <a:rPr lang="en-US" dirty="0" smtClean="0"/>
              <a:t>   store at A</a:t>
            </a:r>
          </a:p>
          <a:p>
            <a:r>
              <a:rPr lang="en-US" dirty="0" smtClean="0"/>
              <a:t>3| 4, 5		-&gt;	3| 2, 5		else</a:t>
            </a:r>
          </a:p>
          <a:p>
            <a:r>
              <a:rPr lang="en-US" dirty="0" smtClean="0"/>
              <a:t>4| 5				4| 1, 3		    store at B</a:t>
            </a:r>
          </a:p>
          <a:p>
            <a:r>
              <a:rPr lang="en-US" dirty="0" smtClean="0"/>
              <a:t>5|				5| 2, 5	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				(assuming A&lt;B)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64507BF3-F534-45C0-83AD-04D6CE5339EE}" type="slidenum">
              <a:rPr lang="nl-NL" smtClean="0"/>
              <a:pPr/>
              <a:t>6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387D58-1795-4544-9DBD-51E7675CBAA4}" type="datetime1">
              <a:rPr lang="nl-NL" smtClean="0"/>
              <a:pPr/>
              <a:t>8-4-2014</a:t>
            </a:fld>
            <a:endParaRPr lang="nl-NL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fills up with all data:</a:t>
            </a:r>
          </a:p>
          <a:p>
            <a:pPr lvl="1"/>
            <a:r>
              <a:rPr lang="en-US" dirty="0" smtClean="0"/>
              <a:t>Input</a:t>
            </a:r>
          </a:p>
          <a:p>
            <a:pPr lvl="2"/>
            <a:r>
              <a:rPr lang="en-US" dirty="0" smtClean="0"/>
              <a:t>face-face pairs (</a:t>
            </a:r>
            <a:r>
              <a:rPr lang="en-US" dirty="0" err="1" smtClean="0"/>
              <a:t>nFaces</a:t>
            </a:r>
            <a:r>
              <a:rPr lang="en-US" dirty="0" smtClean="0"/>
              <a:t>*</a:t>
            </a:r>
            <a:r>
              <a:rPr lang="en-US" dirty="0" err="1" smtClean="0"/>
              <a:t>maxSize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indexing array (</a:t>
            </a:r>
            <a:r>
              <a:rPr lang="en-US" dirty="0" err="1" smtClean="0"/>
              <a:t>nFaces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Working data</a:t>
            </a:r>
          </a:p>
          <a:p>
            <a:pPr lvl="2"/>
            <a:r>
              <a:rPr lang="en-US" dirty="0" smtClean="0"/>
              <a:t>Mappings (faces -&gt; vertices, faces -&gt; edges, edges -&gt; vertices, vertices -&gt; 3D points)</a:t>
            </a:r>
          </a:p>
          <a:p>
            <a:pPr lvl="2"/>
            <a:r>
              <a:rPr lang="en-US" dirty="0" smtClean="0"/>
              <a:t>Bounding Boxes (collision for faces + need mapping)</a:t>
            </a:r>
            <a:endParaRPr lang="en-US" dirty="0" smtClean="0"/>
          </a:p>
          <a:p>
            <a:pPr lvl="1"/>
            <a:r>
              <a:rPr lang="en-US" dirty="0" smtClean="0"/>
              <a:t>Output</a:t>
            </a:r>
          </a:p>
          <a:p>
            <a:pPr lvl="2"/>
            <a:r>
              <a:rPr lang="en-US" dirty="0" smtClean="0"/>
              <a:t>Vertex-face pairs (</a:t>
            </a:r>
            <a:r>
              <a:rPr lang="en-US" dirty="0" err="1" smtClean="0"/>
              <a:t>nVertices</a:t>
            </a:r>
            <a:r>
              <a:rPr lang="en-US" dirty="0" smtClean="0"/>
              <a:t>*</a:t>
            </a:r>
            <a:r>
              <a:rPr lang="en-US" dirty="0" err="1" smtClean="0"/>
              <a:t>maxSize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Edge-edge pairs (</a:t>
            </a:r>
            <a:r>
              <a:rPr lang="en-US" dirty="0" err="1" smtClean="0"/>
              <a:t>nEdges</a:t>
            </a:r>
            <a:r>
              <a:rPr lang="en-US" dirty="0" smtClean="0"/>
              <a:t>*</a:t>
            </a:r>
            <a:r>
              <a:rPr lang="en-US" dirty="0" err="1" smtClean="0"/>
              <a:t>maxSize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Indexing arrays (</a:t>
            </a:r>
            <a:r>
              <a:rPr lang="en-US" dirty="0" err="1" smtClean="0"/>
              <a:t>nVertices</a:t>
            </a:r>
            <a:r>
              <a:rPr lang="en-US" dirty="0" smtClean="0"/>
              <a:t> &amp; </a:t>
            </a:r>
            <a:r>
              <a:rPr lang="en-US" dirty="0" err="1" smtClean="0"/>
              <a:t>nEdges</a:t>
            </a:r>
            <a:r>
              <a:rPr lang="en-US" dirty="0" smtClean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64507BF3-F534-45C0-83AD-04D6CE5339EE}" type="slidenum">
              <a:rPr lang="nl-NL" smtClean="0"/>
              <a:pPr/>
              <a:t>7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387D58-1795-4544-9DBD-51E7675CBAA4}" type="datetime1">
              <a:rPr lang="nl-NL" smtClean="0"/>
              <a:pPr/>
              <a:t>8-4-2014</a:t>
            </a:fld>
            <a:endParaRPr lang="nl-NL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can we do to free memory?</a:t>
            </a:r>
          </a:p>
          <a:p>
            <a:pPr lvl="1"/>
            <a:r>
              <a:rPr lang="en-US" dirty="0" smtClean="0"/>
              <a:t>Input</a:t>
            </a:r>
          </a:p>
          <a:p>
            <a:pPr lvl="2"/>
            <a:r>
              <a:rPr lang="en-US" dirty="0" smtClean="0"/>
              <a:t>Work with batches, divide face-face pairs</a:t>
            </a:r>
          </a:p>
          <a:p>
            <a:pPr lvl="1"/>
            <a:r>
              <a:rPr lang="en-US" dirty="0" smtClean="0"/>
              <a:t>Working data</a:t>
            </a:r>
          </a:p>
          <a:p>
            <a:pPr lvl="2"/>
            <a:r>
              <a:rPr lang="en-US" dirty="0" smtClean="0"/>
              <a:t>All mappings for faces/edges/vertices needed</a:t>
            </a:r>
          </a:p>
          <a:p>
            <a:pPr lvl="2"/>
            <a:r>
              <a:rPr lang="en-US" dirty="0" smtClean="0"/>
              <a:t>Not all bounding boxes (Only take leaves for faces!)</a:t>
            </a:r>
          </a:p>
          <a:p>
            <a:pPr lvl="1"/>
            <a:r>
              <a:rPr lang="en-US" dirty="0" smtClean="0"/>
              <a:t>Output</a:t>
            </a:r>
          </a:p>
          <a:p>
            <a:pPr lvl="2"/>
            <a:r>
              <a:rPr lang="en-US" dirty="0" smtClean="0"/>
              <a:t>Each face maps to arbitrary edge/vertex, so we need whole output array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64507BF3-F534-45C0-83AD-04D6CE5339EE}" type="slidenum">
              <a:rPr lang="nl-NL" smtClean="0"/>
              <a:pPr/>
              <a:t>8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387D58-1795-4544-9DBD-51E7675CBAA4}" type="datetime1">
              <a:rPr lang="nl-NL" smtClean="0"/>
              <a:pPr/>
              <a:t>8-4-2014</a:t>
            </a:fld>
            <a:endParaRPr lang="nl-N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Ue standard blue">
  <a:themeElements>
    <a:clrScheme name="Blue transparant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Blue transpara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 transparant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ue photo">
  <a:themeElements>
    <a:clrScheme name="Blue photo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Blue pho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 photo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ue bullets">
  <a:themeElements>
    <a:clrScheme name="Blue bullets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Blue bulle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 bullets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TUe standard blue</Template>
  <TotalTime>637</TotalTime>
  <Words>490</Words>
  <Application>Microsoft Office PowerPoint</Application>
  <PresentationFormat>On-screen Show (4:3)</PresentationFormat>
  <Paragraphs>127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TUe standard blue</vt:lpstr>
      <vt:lpstr>Blue photo</vt:lpstr>
      <vt:lpstr>Blue bullets</vt:lpstr>
      <vt:lpstr>Collision detection on the GPU using CUDA</vt:lpstr>
      <vt:lpstr>Problem Description</vt:lpstr>
      <vt:lpstr>Detecting all collision pairs</vt:lpstr>
      <vt:lpstr>CPU Implementation</vt:lpstr>
      <vt:lpstr>Solution</vt:lpstr>
      <vt:lpstr>Solution</vt:lpstr>
      <vt:lpstr>Solution</vt:lpstr>
      <vt:lpstr>Solution</vt:lpstr>
      <vt:lpstr>Solution</vt:lpstr>
      <vt:lpstr>Approach  </vt:lpstr>
      <vt:lpstr>Measuring</vt:lpstr>
      <vt:lpstr>Hardware</vt:lpstr>
      <vt:lpstr>Progress</vt:lpstr>
      <vt:lpstr>Questions?</vt:lpstr>
    </vt:vector>
  </TitlesOfParts>
  <Company>TUe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Collision detection on the GPU using CUDA</dc:title>
  <dc:creator>Nicky Advokaat</dc:creator>
  <dc:description>Design by Volle Kracht_x000d_
Template by Orange Pepper BV_x000d_
Copyright 2008</dc:description>
  <cp:lastModifiedBy>student</cp:lastModifiedBy>
  <cp:revision>51</cp:revision>
  <dcterms:created xsi:type="dcterms:W3CDTF">2014-03-25T07:15:30Z</dcterms:created>
  <dcterms:modified xsi:type="dcterms:W3CDTF">2014-04-08T16:00:10Z</dcterms:modified>
</cp:coreProperties>
</file>