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30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SGB to GBC conversion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7</a:t>
            </a:r>
            <a:r>
              <a:rPr lang="en-US" sz="1800" dirty="0" smtClean="0"/>
              <a:t>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oam_dma.asm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01C0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C3A0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24400" y="590550"/>
            <a:ext cx="2362200" cy="4031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WriteDMACodeToHRAM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Since no other memory is available during OAM DMA,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DMARoutine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is copied to HRAM and executed there.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$ff80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%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b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DMARoutineEnd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-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DMARoutine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DMARoutine</a:t>
            </a:r>
            <a:endParaRPr lang="en-US" sz="800" b="0" dirty="0" smtClean="0">
              <a:solidFill>
                <a:srgbClr val="9CDCFE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copy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hli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$ff00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+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inc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dec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b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nz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copy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ret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DMARoutine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initiate DMA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wOAMBuffer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/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$100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rDMA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wait for DMA to finish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$28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wait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dec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nz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wait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ret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DMARoutineEnd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3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C9C0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4A6C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590550"/>
            <a:ext cx="2286000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 </a:t>
            </a:r>
          </a:p>
          <a:p>
            <a:r>
              <a:rPr lang="en-US" sz="800" dirty="0" smtClean="0"/>
              <a:t>This whole chunk of code is made to copy </a:t>
            </a:r>
            <a:r>
              <a:rPr lang="en-US" sz="800" dirty="0" err="1" smtClean="0"/>
              <a:t>DMARoutine</a:t>
            </a:r>
            <a:r>
              <a:rPr lang="en-US" sz="800" dirty="0" smtClean="0"/>
              <a:t> to HI RAM. See comment here.</a:t>
            </a:r>
          </a:p>
          <a:p>
            <a:endParaRPr lang="en-US" sz="800" dirty="0"/>
          </a:p>
          <a:p>
            <a:r>
              <a:rPr lang="en-US" sz="800" dirty="0" smtClean="0"/>
              <a:t>Load C with $FF80 modulo $100, which is $80</a:t>
            </a:r>
          </a:p>
          <a:p>
            <a:r>
              <a:rPr lang="en-US" sz="800" dirty="0" smtClean="0"/>
              <a:t>Load B with the difference between the addresses for </a:t>
            </a:r>
            <a:r>
              <a:rPr lang="en-US" sz="800" dirty="0" err="1" smtClean="0"/>
              <a:t>DMARoutineEnd</a:t>
            </a:r>
            <a:r>
              <a:rPr lang="en-US" sz="800" dirty="0" smtClean="0"/>
              <a:t> and </a:t>
            </a:r>
            <a:r>
              <a:rPr lang="en-US" sz="800" dirty="0" err="1" smtClean="0"/>
              <a:t>DMARoutine</a:t>
            </a:r>
            <a:r>
              <a:rPr lang="en-US" sz="800" dirty="0" smtClean="0"/>
              <a:t> (see lower down where these are defined).</a:t>
            </a:r>
          </a:p>
          <a:p>
            <a:r>
              <a:rPr lang="en-US" sz="800" dirty="0" smtClean="0"/>
              <a:t>Load HL with the address for </a:t>
            </a:r>
            <a:r>
              <a:rPr lang="en-US" sz="800" dirty="0" err="1" smtClean="0"/>
              <a:t>DMARoutine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In a loop, copy the data located at HL’s address (</a:t>
            </a:r>
            <a:r>
              <a:rPr lang="en-US" sz="800" dirty="0" err="1" smtClean="0"/>
              <a:t>ie</a:t>
            </a:r>
            <a:r>
              <a:rPr lang="en-US" sz="800" dirty="0" smtClean="0"/>
              <a:t> the </a:t>
            </a:r>
            <a:r>
              <a:rPr lang="en-US" sz="800" dirty="0" err="1" smtClean="0"/>
              <a:t>DMARoutine</a:t>
            </a:r>
            <a:r>
              <a:rPr lang="en-US" sz="800" dirty="0" smtClean="0"/>
              <a:t> address) in to A, then use A to load that data to memory locations starting at $FF00 (beginning of HI RAM) and increasing until all the data is copied.</a:t>
            </a:r>
          </a:p>
          <a:p>
            <a:endParaRPr lang="en-US" sz="800" dirty="0"/>
          </a:p>
          <a:p>
            <a:r>
              <a:rPr lang="en-US" sz="800" dirty="0" smtClean="0"/>
              <a:t>While we’re here, let’s look at </a:t>
            </a:r>
            <a:r>
              <a:rPr lang="en-US" sz="800" dirty="0" err="1" smtClean="0"/>
              <a:t>DMARoutine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Load </a:t>
            </a:r>
            <a:r>
              <a:rPr lang="en-US" sz="800" dirty="0" err="1" smtClean="0"/>
              <a:t>Reg</a:t>
            </a:r>
            <a:r>
              <a:rPr lang="en-US" sz="800" dirty="0" smtClean="0"/>
              <a:t> A with the address for </a:t>
            </a:r>
            <a:r>
              <a:rPr lang="en-US" sz="800" dirty="0" err="1" smtClean="0"/>
              <a:t>wOAMBuffer</a:t>
            </a:r>
            <a:r>
              <a:rPr lang="en-US" sz="800" dirty="0" smtClean="0"/>
              <a:t> divided by $100.</a:t>
            </a:r>
          </a:p>
          <a:p>
            <a:r>
              <a:rPr lang="en-US" sz="800" dirty="0" smtClean="0"/>
              <a:t>This is $C300 / $100, which is $0</a:t>
            </a:r>
          </a:p>
          <a:p>
            <a:endParaRPr lang="en-US" sz="800" dirty="0" smtClean="0"/>
          </a:p>
          <a:p>
            <a:r>
              <a:rPr lang="en-US" sz="800" dirty="0" smtClean="0"/>
              <a:t>Load </a:t>
            </a:r>
            <a:r>
              <a:rPr lang="en-US" sz="800" dirty="0" err="1" smtClean="0"/>
              <a:t>rDMA</a:t>
            </a:r>
            <a:r>
              <a:rPr lang="en-US" sz="800" dirty="0" smtClean="0"/>
              <a:t> with the value from A ($0)</a:t>
            </a:r>
          </a:p>
          <a:p>
            <a:endParaRPr lang="en-US" sz="800" dirty="0"/>
          </a:p>
          <a:p>
            <a:r>
              <a:rPr lang="en-US" sz="800" dirty="0" smtClean="0"/>
              <a:t>Load A with the value $28</a:t>
            </a:r>
          </a:p>
          <a:p>
            <a:endParaRPr lang="en-US" sz="800" dirty="0"/>
          </a:p>
          <a:p>
            <a:r>
              <a:rPr lang="en-US" sz="800" dirty="0" smtClean="0"/>
              <a:t>In a loop, decrement A until it is zero. Effectively 28 ticks of the CPU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Copy the </a:t>
            </a:r>
            <a:r>
              <a:rPr lang="en-US" sz="1000" dirty="0" err="1" smtClean="0"/>
              <a:t>DMARoutine</a:t>
            </a:r>
            <a:r>
              <a:rPr lang="en-US" sz="1000" dirty="0" smtClean="0"/>
              <a:t> code to </a:t>
            </a:r>
            <a:r>
              <a:rPr lang="en-US" sz="1000" dirty="0" err="1" smtClean="0"/>
              <a:t>HiRAM</a:t>
            </a:r>
            <a:r>
              <a:rPr lang="en-US" sz="1000" dirty="0" smtClean="0"/>
              <a:t>. </a:t>
            </a:r>
            <a:r>
              <a:rPr lang="en-US" sz="1000" dirty="0" err="1" smtClean="0"/>
              <a:t>DMARoutine</a:t>
            </a:r>
            <a:r>
              <a:rPr lang="en-US" sz="1000" dirty="0" smtClean="0"/>
              <a:t> does a DMA data transfer for $28 clock ticks.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152400" y="1603742"/>
            <a:ext cx="1676400" cy="3231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H_LOADEDROMBANK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$FFB8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1375142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hram.asm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152400" y="742950"/>
            <a:ext cx="2057400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SECTION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"bank1"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ROMX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dirty="0" smtClean="0">
                <a:solidFill>
                  <a:srgbClr val="D4D4D4"/>
                </a:solidFill>
                <a:latin typeface="Consolas"/>
              </a:rPr>
              <a:t>…</a:t>
            </a:r>
          </a:p>
          <a:p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INCLUDE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"engine/oam_dma.asm”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501194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main.asm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152400" y="2343151"/>
            <a:ext cx="1676400" cy="5693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rDMA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       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$ff46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DMA Transfer and Start Address (W)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2114550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hardware_constants.asm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0" y="3584942"/>
            <a:ext cx="2286000" cy="938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SECTION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"OAM Buffer"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WRAM0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$c300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wOAMBuffer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c300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buffer for OAM data. Copied to OAM by DMA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4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*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40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35634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wram.asm</a:t>
            </a:r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8.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init.asm continued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C9C0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4A6C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24400" y="590550"/>
            <a:ext cx="2362200" cy="3046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WriteDMACodeToHRAM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xor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hTilesetType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rSTAT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hSCX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hSCY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rIF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&lt;&lt;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VBLANK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+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&lt;&lt;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TIMER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+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&lt;&lt;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SERIAL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rIE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144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move the window off-screen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hWY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rWY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7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rWX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CONNECTION_NOT_ESTABLISHED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hSerialConnectionStatus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3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4A6C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Copy the </a:t>
            </a:r>
            <a:r>
              <a:rPr lang="en-US" sz="1000" dirty="0" err="1" smtClean="0"/>
              <a:t>DMARoutine</a:t>
            </a:r>
            <a:r>
              <a:rPr lang="en-US" sz="1000" dirty="0" smtClean="0"/>
              <a:t> code to </a:t>
            </a:r>
            <a:r>
              <a:rPr lang="en-US" sz="1000" dirty="0" err="1" smtClean="0"/>
              <a:t>HiRAM</a:t>
            </a:r>
            <a:r>
              <a:rPr lang="en-US" sz="1000" dirty="0" smtClean="0"/>
              <a:t>. </a:t>
            </a:r>
            <a:r>
              <a:rPr lang="en-US" sz="1000" dirty="0" err="1" smtClean="0"/>
              <a:t>DMARoutine</a:t>
            </a:r>
            <a:r>
              <a:rPr lang="en-US" sz="1000" dirty="0" smtClean="0"/>
              <a:t> does a DMA data transfer for $28 clock ticks.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209550"/>
            <a:ext cx="2362200" cy="1446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hTilesetType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$FFD7</a:t>
            </a: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these values are copied to SCX, SCY, and WY during V-blank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hSCX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$FFAE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hSCY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$FFAF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hWY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 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$FFB0</a:t>
            </a: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$01 = using external clock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$02 = using internal clock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$ff = establishing connection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hSerialConnectionStatus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$FFAA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hram.asm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0" y="1885950"/>
            <a:ext cx="2514600" cy="12772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700" b="0" dirty="0" smtClean="0">
                <a:solidFill>
                  <a:srgbClr val="6A9955"/>
                </a:solidFill>
                <a:latin typeface="Consolas"/>
              </a:rPr>
              <a:t>; interrupt flags</a:t>
            </a:r>
            <a:endParaRPr lang="sv-SE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sv-SE" sz="700" b="0" dirty="0" smtClean="0">
                <a:solidFill>
                  <a:srgbClr val="9CDCFE"/>
                </a:solidFill>
                <a:latin typeface="Consolas"/>
              </a:rPr>
              <a:t>VBLANK</a:t>
            </a:r>
            <a:r>
              <a:rPr lang="sv-SE" sz="700" b="0" dirty="0" smtClean="0">
                <a:solidFill>
                  <a:srgbClr val="D4D4D4"/>
                </a:solidFill>
                <a:latin typeface="Consolas"/>
              </a:rPr>
              <a:t>   </a:t>
            </a:r>
            <a:r>
              <a:rPr lang="sv-SE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sv-SE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sv-SE" sz="700" b="0" dirty="0" smtClean="0">
                <a:solidFill>
                  <a:srgbClr val="B5CEA8"/>
                </a:solidFill>
                <a:latin typeface="Consolas"/>
              </a:rPr>
              <a:t>0</a:t>
            </a:r>
            <a:endParaRPr lang="sv-SE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TIMER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2</a:t>
            </a:r>
          </a:p>
          <a:p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SERIAL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3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700" b="0" dirty="0" smtClean="0">
              <a:solidFill>
                <a:srgbClr val="9CDCFE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rSTAT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$ff41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LCDC Status (R/W)</a:t>
            </a:r>
          </a:p>
          <a:p>
            <a:r>
              <a:rPr lang="pt-BR" sz="700" b="0" dirty="0" smtClean="0">
                <a:solidFill>
                  <a:srgbClr val="9CDCFE"/>
                </a:solidFill>
                <a:latin typeface="Consolas"/>
              </a:rPr>
              <a:t>rIF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pt-BR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B5CEA8"/>
                </a:solidFill>
                <a:latin typeface="Consolas"/>
              </a:rPr>
              <a:t>$ff0f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6A9955"/>
                </a:solidFill>
                <a:latin typeface="Consolas"/>
              </a:rPr>
              <a:t>; Interrupt Flag (R/W)</a:t>
            </a:r>
            <a:endParaRPr lang="pt-BR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rIE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</a:t>
            </a:r>
            <a:r>
              <a:rPr lang="en-US" sz="700" b="0" dirty="0" err="1" smtClean="0">
                <a:solidFill>
                  <a:srgbClr val="B5CEA8"/>
                </a:solidFill>
                <a:latin typeface="Consolas"/>
              </a:rPr>
              <a:t>ffff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Interrupt Enable (R/W)</a:t>
            </a: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rWY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$ff4a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Window Y Position (R/W)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rWX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$ff4b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Window X Position minus 7 (R/W)</a:t>
            </a:r>
            <a:endParaRPr lang="en-US" sz="6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657350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hardware_constants.asm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0" y="3584942"/>
            <a:ext cx="2286000" cy="3231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CONNECTION_NOT_ESTABLISHED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356342"/>
            <a:ext cx="1026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misc_constants.asm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590550"/>
            <a:ext cx="2286000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 </a:t>
            </a:r>
          </a:p>
          <a:p>
            <a:r>
              <a:rPr lang="en-US" sz="800" dirty="0" smtClean="0"/>
              <a:t>Pick up in init.asm where we left off.</a:t>
            </a:r>
          </a:p>
          <a:p>
            <a:r>
              <a:rPr lang="en-US" sz="800" dirty="0" smtClean="0"/>
              <a:t>XOR A to set it to zero</a:t>
            </a:r>
          </a:p>
          <a:p>
            <a:endParaRPr lang="en-US" sz="800" dirty="0"/>
          </a:p>
          <a:p>
            <a:r>
              <a:rPr lang="en-US" sz="800" dirty="0" smtClean="0"/>
              <a:t>Set a bunch of values to zero</a:t>
            </a:r>
          </a:p>
          <a:p>
            <a:endParaRPr lang="en-US" sz="800" dirty="0"/>
          </a:p>
          <a:p>
            <a:endParaRPr lang="en-US" sz="800" dirty="0" smtClean="0"/>
          </a:p>
          <a:p>
            <a:r>
              <a:rPr lang="en-US" sz="800" dirty="0" smtClean="0"/>
              <a:t>Set A to the value of (1 &lt;&lt; 0) + (1&lt;&lt;2) +(1&lt;&lt;3), then put that value in the interrupt enable variable. This should be $0D</a:t>
            </a:r>
          </a:p>
          <a:p>
            <a:endParaRPr lang="en-US" sz="800" dirty="0"/>
          </a:p>
          <a:p>
            <a:r>
              <a:rPr lang="en-US" sz="800" dirty="0" smtClean="0"/>
              <a:t>Then set A to 144 and use this to set the screen to Y=144, X = 7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Set </a:t>
            </a:r>
            <a:r>
              <a:rPr lang="en-US" sz="800" dirty="0" err="1" smtClean="0"/>
              <a:t>hSerialConnectionStatus</a:t>
            </a:r>
            <a:r>
              <a:rPr lang="en-US" sz="800" dirty="0" smtClean="0"/>
              <a:t> to $FF, not established.</a:t>
            </a:r>
          </a:p>
          <a:p>
            <a:endParaRPr lang="en-US" sz="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we are using a GBC for logical jumps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1.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home.asm | Start::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000D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FFFE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86200" y="590550"/>
            <a:ext cx="3200400" cy="4031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SECTION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"Entry"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ROM0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$100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nop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Start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SECTION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"Header"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ROM0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$104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The header is generated by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rgbfix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.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The space here is allocated to prevent code from being overwritten.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$150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-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$104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SECTION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"Main"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ROM0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Start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GBC</a:t>
            </a:r>
          </a:p>
          <a:p>
            <a:endParaRPr lang="en-US" sz="800" dirty="0">
              <a:solidFill>
                <a:srgbClr val="9CDCFE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z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.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gbc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xor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ok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gbc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gbctest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- set the marker for being in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gbc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mode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ok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hGBC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</a:p>
          <a:p>
            <a:endParaRPr lang="en-US" sz="800" dirty="0">
              <a:solidFill>
                <a:srgbClr val="569CD6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Init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01C0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000D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FFFE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590550"/>
            <a:ext cx="2286000" cy="4031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</a:t>
            </a:r>
          </a:p>
          <a:p>
            <a:endParaRPr lang="en-US" sz="800" dirty="0"/>
          </a:p>
          <a:p>
            <a:r>
              <a:rPr lang="en-US" sz="800" dirty="0" smtClean="0"/>
              <a:t>This is the first portion of code to run after the </a:t>
            </a:r>
            <a:r>
              <a:rPr lang="en-US" sz="800" dirty="0" err="1" smtClean="0"/>
              <a:t>Gameboy</a:t>
            </a:r>
            <a:r>
              <a:rPr lang="en-US" sz="800" dirty="0" smtClean="0"/>
              <a:t> </a:t>
            </a:r>
            <a:r>
              <a:rPr lang="en-US" sz="800" dirty="0" err="1" smtClean="0"/>
              <a:t>bootrom</a:t>
            </a:r>
            <a:r>
              <a:rPr lang="en-US" sz="800" dirty="0" smtClean="0"/>
              <a:t>, starting at address $100. We </a:t>
            </a:r>
            <a:r>
              <a:rPr lang="en-US" sz="800" dirty="0" err="1" smtClean="0"/>
              <a:t>nop</a:t>
            </a:r>
            <a:r>
              <a:rPr lang="en-US" sz="800" dirty="0" smtClean="0"/>
              <a:t> then jump to Start (see below)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Header info left blank to be overwritten by the compiler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Compare the value in </a:t>
            </a:r>
            <a:r>
              <a:rPr lang="en-US" sz="800" dirty="0" err="1" smtClean="0"/>
              <a:t>Reg</a:t>
            </a:r>
            <a:r>
              <a:rPr lang="en-US" sz="800" dirty="0" smtClean="0"/>
              <a:t> A to constant GBC. Since we are in a GBC, </a:t>
            </a:r>
            <a:r>
              <a:rPr lang="en-US" sz="800" dirty="0" err="1" smtClean="0"/>
              <a:t>Reg</a:t>
            </a:r>
            <a:r>
              <a:rPr lang="en-US" sz="800" dirty="0" smtClean="0"/>
              <a:t> A initializes to $11, so the compare gives a zero result and the Z flag is high. N flag also high because we did a subtraction.</a:t>
            </a:r>
          </a:p>
          <a:p>
            <a:endParaRPr lang="en-US" sz="800" dirty="0"/>
          </a:p>
          <a:p>
            <a:r>
              <a:rPr lang="en-US" sz="800" dirty="0" smtClean="0"/>
              <a:t>If the result of ‘cp GBC’ is zero, jump relative to .</a:t>
            </a:r>
            <a:r>
              <a:rPr lang="en-US" sz="800" dirty="0" err="1" smtClean="0"/>
              <a:t>gbc</a:t>
            </a:r>
            <a:r>
              <a:rPr lang="en-US" sz="800" dirty="0" smtClean="0"/>
              <a:t> code. If it was not, do a ‘</a:t>
            </a:r>
            <a:r>
              <a:rPr lang="en-US" sz="800" dirty="0" err="1" smtClean="0"/>
              <a:t>xor</a:t>
            </a:r>
            <a:r>
              <a:rPr lang="en-US" sz="800" dirty="0" smtClean="0"/>
              <a:t> a’ to set </a:t>
            </a:r>
            <a:r>
              <a:rPr lang="en-US" sz="800" dirty="0" err="1" smtClean="0"/>
              <a:t>Reg</a:t>
            </a:r>
            <a:r>
              <a:rPr lang="en-US" sz="800" dirty="0" smtClean="0"/>
              <a:t> A to 0 then jump relative to .ok.</a:t>
            </a:r>
          </a:p>
          <a:p>
            <a:endParaRPr lang="en-US" sz="800" dirty="0"/>
          </a:p>
          <a:p>
            <a:r>
              <a:rPr lang="en-US" sz="800" dirty="0" smtClean="0"/>
              <a:t>Load </a:t>
            </a:r>
            <a:r>
              <a:rPr lang="en-US" sz="800" dirty="0" err="1" smtClean="0"/>
              <a:t>Reg</a:t>
            </a:r>
            <a:r>
              <a:rPr lang="en-US" sz="800" dirty="0" smtClean="0"/>
              <a:t> A with value 1 when executing .</a:t>
            </a:r>
            <a:r>
              <a:rPr lang="en-US" sz="800" dirty="0" err="1" smtClean="0"/>
              <a:t>gbc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.ok runs regardless of whether we’re in a GBC or not.</a:t>
            </a:r>
          </a:p>
          <a:p>
            <a:r>
              <a:rPr lang="en-US" sz="800" dirty="0" smtClean="0"/>
              <a:t>Load the value of address </a:t>
            </a:r>
            <a:r>
              <a:rPr lang="en-US" sz="800" dirty="0" err="1" smtClean="0"/>
              <a:t>hGBC</a:t>
            </a:r>
            <a:r>
              <a:rPr lang="en-US" sz="800" dirty="0" smtClean="0"/>
              <a:t> with the value from </a:t>
            </a:r>
            <a:r>
              <a:rPr lang="en-US" sz="800" dirty="0" err="1" smtClean="0"/>
              <a:t>Reg</a:t>
            </a:r>
            <a:r>
              <a:rPr lang="en-US" sz="800" dirty="0" smtClean="0"/>
              <a:t> A (1 for GBC, 0 for not)</a:t>
            </a:r>
          </a:p>
          <a:p>
            <a:endParaRPr lang="en-US" sz="800" dirty="0"/>
          </a:p>
          <a:p>
            <a:r>
              <a:rPr lang="en-US" sz="800" dirty="0" smtClean="0"/>
              <a:t>Jump to </a:t>
            </a:r>
            <a:r>
              <a:rPr lang="en-US" sz="800" dirty="0" err="1" smtClean="0"/>
              <a:t>Init.</a:t>
            </a:r>
            <a:endParaRPr lang="en-US" sz="8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28600" y="2876550"/>
            <a:ext cx="990600" cy="2154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GBC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$11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2647950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hardware_constants.asm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228600" y="4171950"/>
            <a:ext cx="990600" cy="7078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hGBC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$FFFE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gbcnote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- 0 if DMG, != 0 if GBC, =2 for gamma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shader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" y="3930194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hram.asm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check </a:t>
            </a:r>
            <a:r>
              <a:rPr lang="en-US" sz="1000" dirty="0" err="1" smtClean="0"/>
              <a:t>Reg</a:t>
            </a:r>
            <a:r>
              <a:rPr lang="en-US" sz="1000" dirty="0" smtClean="0"/>
              <a:t> A to see if it is equal to $11 upon system boot. If it is set the flag that lives at </a:t>
            </a:r>
            <a:r>
              <a:rPr lang="en-US" sz="1000" dirty="0" err="1" smtClean="0"/>
              <a:t>hGBC</a:t>
            </a:r>
            <a:r>
              <a:rPr lang="en-US" sz="1000" dirty="0" smtClean="0"/>
              <a:t> in Hi RAM to 1, otherwise set </a:t>
            </a:r>
            <a:r>
              <a:rPr lang="en-US" sz="1000" dirty="0" err="1" smtClean="0"/>
              <a:t>hGBC</a:t>
            </a:r>
            <a:r>
              <a:rPr lang="en-US" sz="1000" dirty="0" smtClean="0"/>
              <a:t> to 0.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2.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init.asm | Init::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01C0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000D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FFFE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029200" y="590550"/>
            <a:ext cx="2057400" cy="41549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Init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</a:t>
            </a: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 Program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init.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rLCDC_DEFAULT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%11100011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LCD enabled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Window tile map at $9C00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Window display enabled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BG and window tile data at $8800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BG tile map at $9800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8x8 OBJ size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OBJ display enabled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BG display enabled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di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xor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rIF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rIE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rSCX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rSCY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rSB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rSC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rWX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rWY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rTMA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rTAC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rBGP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rOBP0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rOBP1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</a:p>
          <a:p>
            <a:endParaRPr lang="en-US" sz="800" dirty="0">
              <a:solidFill>
                <a:srgbClr val="569CD6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rLCDC_ENABLE_MASK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rLCDC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DisableLCD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8080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000D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FFFC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590550"/>
            <a:ext cx="2286000" cy="4154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</a:t>
            </a:r>
          </a:p>
          <a:p>
            <a:r>
              <a:rPr lang="en-US" sz="800" dirty="0" smtClean="0"/>
              <a:t>This is the initialize code- it only runs once at the beginning of the program and is used to set a bunch of values.</a:t>
            </a:r>
          </a:p>
          <a:p>
            <a:endParaRPr lang="en-US" sz="800" dirty="0" smtClean="0"/>
          </a:p>
          <a:p>
            <a:r>
              <a:rPr lang="en-US" sz="800" dirty="0" smtClean="0"/>
              <a:t>Set constant </a:t>
            </a:r>
            <a:r>
              <a:rPr lang="en-US" sz="800" dirty="0" err="1" smtClean="0"/>
              <a:t>rLCDC_DEFAULT</a:t>
            </a:r>
            <a:r>
              <a:rPr lang="en-US" sz="800" dirty="0" smtClean="0"/>
              <a:t> to a binary value with each bit based on the comments there in the code.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Disable interrupts</a:t>
            </a:r>
          </a:p>
          <a:p>
            <a:r>
              <a:rPr lang="en-US" sz="800" dirty="0" smtClean="0"/>
              <a:t>Set </a:t>
            </a:r>
            <a:r>
              <a:rPr lang="en-US" sz="800" dirty="0" err="1" smtClean="0"/>
              <a:t>Reg</a:t>
            </a:r>
            <a:r>
              <a:rPr lang="en-US" sz="800" dirty="0" smtClean="0"/>
              <a:t> A to 0 via ‘</a:t>
            </a:r>
            <a:r>
              <a:rPr lang="en-US" sz="800" dirty="0" err="1" smtClean="0"/>
              <a:t>xor</a:t>
            </a:r>
            <a:r>
              <a:rPr lang="en-US" sz="800" dirty="0" smtClean="0"/>
              <a:t> a’, N flag goes low</a:t>
            </a:r>
          </a:p>
          <a:p>
            <a:endParaRPr lang="en-US" sz="800" dirty="0"/>
          </a:p>
          <a:p>
            <a:r>
              <a:rPr lang="en-US" sz="800" dirty="0" smtClean="0"/>
              <a:t>Set the values that live at all of these addresses to 0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r>
              <a:rPr lang="en-US" sz="800" dirty="0" smtClean="0"/>
              <a:t>Set </a:t>
            </a:r>
            <a:r>
              <a:rPr lang="en-US" sz="800" dirty="0" err="1" smtClean="0"/>
              <a:t>Reg</a:t>
            </a:r>
            <a:r>
              <a:rPr lang="en-US" sz="800" dirty="0" smtClean="0"/>
              <a:t> A to the value of </a:t>
            </a:r>
            <a:r>
              <a:rPr lang="en-US" sz="800" dirty="0" err="1" smtClean="0"/>
              <a:t>rLCDC_ENABLE_MASK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Load </a:t>
            </a:r>
            <a:r>
              <a:rPr lang="en-US" sz="800" dirty="0" err="1" smtClean="0"/>
              <a:t>rLCDC</a:t>
            </a:r>
            <a:r>
              <a:rPr lang="en-US" sz="800" dirty="0" smtClean="0"/>
              <a:t> with the resulting value</a:t>
            </a:r>
          </a:p>
          <a:p>
            <a:endParaRPr lang="en-US" sz="800" dirty="0"/>
          </a:p>
          <a:p>
            <a:r>
              <a:rPr lang="en-US" sz="800" dirty="0" smtClean="0"/>
              <a:t>Call </a:t>
            </a:r>
            <a:r>
              <a:rPr lang="en-US" sz="800" dirty="0" err="1" smtClean="0"/>
              <a:t>DisableLCD</a:t>
            </a:r>
            <a:r>
              <a:rPr lang="en-US" sz="800" dirty="0" smtClean="0"/>
              <a:t>. This pushes the address after the call on to the stack so that RET can pop it later. SP is now FFFC after decrement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3943350"/>
            <a:ext cx="2743200" cy="4308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rLCDC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$ff40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LCD Control (R/W)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rLCDC_ENABLE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7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rLCDC_ENABLE_MASK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&lt;&lt; </a:t>
            </a:r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rLCDC_ENABLE</a:t>
            </a:r>
            <a:endParaRPr lang="en-US" sz="7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727906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hardware_constants.asm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763929"/>
            <a:ext cx="54864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Disable interrupts, zero out a bunch of hardware registers and set up for the </a:t>
            </a:r>
            <a:r>
              <a:rPr lang="en-US" sz="1000" dirty="0" err="1" smtClean="0"/>
              <a:t>DisableLCD</a:t>
            </a:r>
            <a:r>
              <a:rPr lang="en-US" sz="1000" dirty="0" smtClean="0"/>
              <a:t> call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1581150"/>
            <a:ext cx="2743200" cy="20313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700" b="0" dirty="0" smtClean="0">
                <a:solidFill>
                  <a:srgbClr val="9CDCFE"/>
                </a:solidFill>
                <a:latin typeface="Consolas"/>
              </a:rPr>
              <a:t>rIF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pt-BR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B5CEA8"/>
                </a:solidFill>
                <a:latin typeface="Consolas"/>
              </a:rPr>
              <a:t>$ff0f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6A9955"/>
                </a:solidFill>
                <a:latin typeface="Consolas"/>
              </a:rPr>
              <a:t>; Interrupt Flag (R/W)</a:t>
            </a:r>
            <a:endParaRPr lang="pt-BR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rIE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</a:t>
            </a:r>
            <a:r>
              <a:rPr lang="en-US" sz="700" b="0" dirty="0" err="1" smtClean="0">
                <a:solidFill>
                  <a:srgbClr val="B5CEA8"/>
                </a:solidFill>
                <a:latin typeface="Consolas"/>
              </a:rPr>
              <a:t>ffff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Interrupt Enable (R/W)</a:t>
            </a: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rSCX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$ff43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Scroll X (R/W)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rSCY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$ff42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Scroll Y (R/W)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pt-BR" sz="700" b="0" dirty="0" smtClean="0">
                <a:solidFill>
                  <a:srgbClr val="9CDCFE"/>
                </a:solidFill>
                <a:latin typeface="Consolas"/>
              </a:rPr>
              <a:t>rSB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pt-BR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B5CEA8"/>
                </a:solidFill>
                <a:latin typeface="Consolas"/>
              </a:rPr>
              <a:t>$ff01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6A9955"/>
                </a:solidFill>
                <a:latin typeface="Consolas"/>
              </a:rPr>
              <a:t>; Serial transfer data (R/W)</a:t>
            </a:r>
          </a:p>
          <a:p>
            <a:r>
              <a:rPr lang="pt-BR" sz="700" b="0" dirty="0" smtClean="0">
                <a:solidFill>
                  <a:srgbClr val="9CDCFE"/>
                </a:solidFill>
                <a:latin typeface="Consolas"/>
              </a:rPr>
              <a:t>rSC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pt-BR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B5CEA8"/>
                </a:solidFill>
                <a:latin typeface="Consolas"/>
              </a:rPr>
              <a:t>$ff02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6A9955"/>
                </a:solidFill>
                <a:latin typeface="Consolas"/>
              </a:rPr>
              <a:t>; Serial Transfer Control (R/W)</a:t>
            </a: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rWX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$ff4b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Window X Position minus 7 (R/W)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rWY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$ff4a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Window Y Position (R/W)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pt-BR" sz="700" b="0" dirty="0" smtClean="0">
                <a:solidFill>
                  <a:srgbClr val="9CDCFE"/>
                </a:solidFill>
                <a:latin typeface="Consolas"/>
              </a:rPr>
              <a:t>rTMA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       </a:t>
            </a:r>
            <a:r>
              <a:rPr lang="pt-BR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B5CEA8"/>
                </a:solidFill>
                <a:latin typeface="Consolas"/>
              </a:rPr>
              <a:t>$ff06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6A9955"/>
                </a:solidFill>
                <a:latin typeface="Consolas"/>
              </a:rPr>
              <a:t>; Timer Modulo (R/W)</a:t>
            </a:r>
            <a:endParaRPr lang="pt-BR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pt-BR" sz="700" b="0" dirty="0" smtClean="0">
                <a:solidFill>
                  <a:srgbClr val="9CDCFE"/>
                </a:solidFill>
                <a:latin typeface="Consolas"/>
              </a:rPr>
              <a:t>rTAC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       </a:t>
            </a:r>
            <a:r>
              <a:rPr lang="pt-BR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B5CEA8"/>
                </a:solidFill>
                <a:latin typeface="Consolas"/>
              </a:rPr>
              <a:t>$ff07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6A9955"/>
                </a:solidFill>
                <a:latin typeface="Consolas"/>
              </a:rPr>
              <a:t>; Timer Control (R/W)</a:t>
            </a: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rBGP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$ff47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BG Palette Data (R/W) - Non CGB Mode Only</a:t>
            </a:r>
          </a:p>
          <a:p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rOBP0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$ff48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Object Palette 0 Data (R/W) - Non CGB Mode Only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rOBP1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$ff49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Object Palette 1 Data (R/W) - Non CGB Mode Only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352550"/>
            <a:ext cx="17187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hardware_constants.asm (lines vary)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3</a:t>
            </a:r>
            <a:r>
              <a:rPr lang="en-US" sz="1800" dirty="0" smtClean="0"/>
              <a:t>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home.asm | </a:t>
            </a:r>
            <a:r>
              <a:rPr lang="en-US" sz="1800" dirty="0" err="1" smtClean="0"/>
              <a:t>DisableLCD</a:t>
            </a:r>
            <a:r>
              <a:rPr lang="en-US" sz="1800" dirty="0" smtClean="0"/>
              <a:t>::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8080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000D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FFFC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029200" y="590550"/>
            <a:ext cx="2057400" cy="4031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DisableLCD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xor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rIF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rIE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</a:p>
          <a:p>
            <a:endParaRPr lang="en-US" sz="8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b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res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rIE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wait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rLY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LY_VBLANK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nz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wait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rLCDC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and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^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rLCDC_ENABLE_MASK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rLCDC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b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rIE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ret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00A0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000D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FFFE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590550"/>
            <a:ext cx="2286000" cy="4031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</a:t>
            </a:r>
          </a:p>
          <a:p>
            <a:r>
              <a:rPr lang="en-US" sz="800" dirty="0" smtClean="0"/>
              <a:t>Set </a:t>
            </a:r>
            <a:r>
              <a:rPr lang="en-US" sz="800" dirty="0" err="1" smtClean="0"/>
              <a:t>Reg</a:t>
            </a:r>
            <a:r>
              <a:rPr lang="en-US" sz="800" dirty="0" smtClean="0"/>
              <a:t> A to 0 via ‘</a:t>
            </a:r>
            <a:r>
              <a:rPr lang="en-US" sz="800" dirty="0" err="1" smtClean="0"/>
              <a:t>xor</a:t>
            </a:r>
            <a:r>
              <a:rPr lang="en-US" sz="800" dirty="0" smtClean="0"/>
              <a:t> a’ (AF to 0080)</a:t>
            </a:r>
          </a:p>
          <a:p>
            <a:endParaRPr lang="en-US" sz="800" dirty="0" smtClean="0"/>
          </a:p>
          <a:p>
            <a:r>
              <a:rPr lang="en-US" sz="800" dirty="0" smtClean="0"/>
              <a:t>Set </a:t>
            </a:r>
            <a:r>
              <a:rPr lang="en-US" sz="800" dirty="0" err="1" smtClean="0"/>
              <a:t>rIF</a:t>
            </a:r>
            <a:r>
              <a:rPr lang="en-US" sz="800" dirty="0" smtClean="0"/>
              <a:t> to 0</a:t>
            </a:r>
          </a:p>
          <a:p>
            <a:endParaRPr lang="en-US" sz="800" dirty="0" smtClean="0"/>
          </a:p>
          <a:p>
            <a:r>
              <a:rPr lang="en-US" sz="800" dirty="0" smtClean="0"/>
              <a:t>Load the </a:t>
            </a:r>
            <a:r>
              <a:rPr lang="en-US" sz="800" dirty="0" err="1" smtClean="0"/>
              <a:t>rIE</a:t>
            </a:r>
            <a:r>
              <a:rPr lang="en-US" sz="800" dirty="0" smtClean="0"/>
              <a:t> value (interrupt enable) in to </a:t>
            </a:r>
            <a:r>
              <a:rPr lang="en-US" sz="800" dirty="0" err="1" smtClean="0"/>
              <a:t>Reg</a:t>
            </a:r>
            <a:r>
              <a:rPr lang="en-US" sz="800" dirty="0" smtClean="0"/>
              <a:t> A. As you may recall from Init::, this value was </a:t>
            </a:r>
            <a:r>
              <a:rPr lang="en-US" sz="800" dirty="0" err="1" smtClean="0"/>
              <a:t>zerod</a:t>
            </a:r>
            <a:r>
              <a:rPr lang="en-US" sz="800" dirty="0" smtClean="0"/>
              <a:t> out, so A is zero</a:t>
            </a:r>
          </a:p>
          <a:p>
            <a:endParaRPr lang="en-US" sz="800" dirty="0" smtClean="0"/>
          </a:p>
          <a:p>
            <a:r>
              <a:rPr lang="en-US" sz="800" dirty="0" smtClean="0"/>
              <a:t>Load </a:t>
            </a:r>
            <a:r>
              <a:rPr lang="en-US" sz="800" dirty="0" err="1" smtClean="0"/>
              <a:t>rIE</a:t>
            </a:r>
            <a:r>
              <a:rPr lang="en-US" sz="800" dirty="0" smtClean="0"/>
              <a:t> value from A to B. Zeros for both.</a:t>
            </a:r>
          </a:p>
          <a:p>
            <a:r>
              <a:rPr lang="en-US" sz="800" dirty="0" smtClean="0"/>
              <a:t>Set bit 0 in </a:t>
            </a:r>
            <a:r>
              <a:rPr lang="en-US" sz="800" dirty="0" err="1" smtClean="0"/>
              <a:t>Reg</a:t>
            </a:r>
            <a:r>
              <a:rPr lang="en-US" sz="800" dirty="0" smtClean="0"/>
              <a:t> A to 0. Bit 0 is the rightmost one</a:t>
            </a:r>
          </a:p>
          <a:p>
            <a:r>
              <a:rPr lang="en-US" sz="800" dirty="0" smtClean="0"/>
              <a:t>Load the new </a:t>
            </a:r>
            <a:r>
              <a:rPr lang="en-US" sz="800" dirty="0" err="1" smtClean="0"/>
              <a:t>Reg</a:t>
            </a:r>
            <a:r>
              <a:rPr lang="en-US" sz="800" dirty="0" smtClean="0"/>
              <a:t> A value to </a:t>
            </a:r>
            <a:r>
              <a:rPr lang="en-US" sz="800" dirty="0" err="1" smtClean="0"/>
              <a:t>rIE</a:t>
            </a:r>
            <a:r>
              <a:rPr lang="en-US" sz="800" dirty="0" smtClean="0"/>
              <a:t>. In effect, set the interrupt enable to 0</a:t>
            </a:r>
          </a:p>
          <a:p>
            <a:endParaRPr lang="en-US" sz="800" dirty="0" smtClean="0"/>
          </a:p>
          <a:p>
            <a:r>
              <a:rPr lang="en-US" sz="800" dirty="0" smtClean="0"/>
              <a:t>Load </a:t>
            </a:r>
            <a:r>
              <a:rPr lang="en-US" sz="800" dirty="0" err="1" smtClean="0"/>
              <a:t>Reg</a:t>
            </a:r>
            <a:r>
              <a:rPr lang="en-US" sz="800" dirty="0" smtClean="0"/>
              <a:t> A with the value from </a:t>
            </a:r>
            <a:r>
              <a:rPr lang="en-US" sz="800" dirty="0" err="1" smtClean="0"/>
              <a:t>rLY</a:t>
            </a:r>
            <a:endParaRPr lang="en-US" sz="800" dirty="0" smtClean="0"/>
          </a:p>
          <a:p>
            <a:r>
              <a:rPr lang="en-US" sz="800" dirty="0" smtClean="0"/>
              <a:t>Compare A with LY_VBLANK</a:t>
            </a:r>
          </a:p>
          <a:p>
            <a:r>
              <a:rPr lang="en-US" sz="800" dirty="0" smtClean="0"/>
              <a:t>If the value is not zero, then loop until it is. This code is effectively waiting for the active LCD control line to be equal to the </a:t>
            </a:r>
            <a:r>
              <a:rPr lang="en-US" sz="800" dirty="0" err="1" smtClean="0"/>
              <a:t>Vblank</a:t>
            </a:r>
            <a:r>
              <a:rPr lang="en-US" sz="800" dirty="0" smtClean="0"/>
              <a:t> line (145). N flag goes high when we hit not zero.</a:t>
            </a:r>
          </a:p>
          <a:p>
            <a:endParaRPr lang="en-US" sz="800" dirty="0" smtClean="0"/>
          </a:p>
          <a:p>
            <a:r>
              <a:rPr lang="en-US" sz="800" dirty="0" smtClean="0"/>
              <a:t>Load </a:t>
            </a:r>
            <a:r>
              <a:rPr lang="en-US" sz="800" dirty="0" err="1" smtClean="0"/>
              <a:t>Reg</a:t>
            </a:r>
            <a:r>
              <a:rPr lang="en-US" sz="800" dirty="0" smtClean="0"/>
              <a:t> A with the value from LCD control</a:t>
            </a:r>
          </a:p>
          <a:p>
            <a:r>
              <a:rPr lang="en-US" sz="800" dirty="0" smtClean="0"/>
              <a:t>AND </a:t>
            </a:r>
            <a:r>
              <a:rPr lang="en-US" sz="800" dirty="0" err="1" smtClean="0"/>
              <a:t>Reg</a:t>
            </a:r>
            <a:r>
              <a:rPr lang="en-US" sz="800" dirty="0" smtClean="0"/>
              <a:t> A with $FF XOR $80 (that value is $7F)</a:t>
            </a:r>
          </a:p>
          <a:p>
            <a:r>
              <a:rPr lang="en-US" sz="800" dirty="0" smtClean="0"/>
              <a:t>Load the resulting value in to </a:t>
            </a:r>
            <a:r>
              <a:rPr lang="en-US" sz="800" dirty="0" err="1" smtClean="0"/>
              <a:t>rLCDC</a:t>
            </a:r>
            <a:r>
              <a:rPr lang="en-US" sz="800" dirty="0" smtClean="0"/>
              <a:t> (value goes to $80). AND instructions cause H flag high, N low.</a:t>
            </a:r>
          </a:p>
          <a:p>
            <a:r>
              <a:rPr lang="en-US" sz="800" dirty="0" smtClean="0"/>
              <a:t>Load the value from B to A (this is still 0 from earlier)</a:t>
            </a:r>
          </a:p>
          <a:p>
            <a:endParaRPr lang="en-US" sz="800" dirty="0" smtClean="0"/>
          </a:p>
          <a:p>
            <a:r>
              <a:rPr lang="en-US" sz="800" dirty="0" smtClean="0"/>
              <a:t>Load </a:t>
            </a:r>
            <a:r>
              <a:rPr lang="en-US" sz="800" dirty="0" err="1" smtClean="0"/>
              <a:t>rIE</a:t>
            </a:r>
            <a:r>
              <a:rPr lang="en-US" sz="800" dirty="0" smtClean="0"/>
              <a:t> with 0 via </a:t>
            </a:r>
            <a:r>
              <a:rPr lang="en-US" sz="800" dirty="0" err="1" smtClean="0"/>
              <a:t>Reg</a:t>
            </a:r>
            <a:r>
              <a:rPr lang="en-US" sz="800" dirty="0" smtClean="0"/>
              <a:t> A.</a:t>
            </a:r>
          </a:p>
          <a:p>
            <a:endParaRPr lang="en-US" sz="800" dirty="0" smtClean="0"/>
          </a:p>
          <a:p>
            <a:r>
              <a:rPr lang="en-US" sz="800" dirty="0" smtClean="0"/>
              <a:t>Return from where we were called, putting the stack back where it was (increment 2)</a:t>
            </a:r>
            <a:endParaRPr lang="en-US" sz="8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Adjust interrupts a bunch, wait for the LCD controller to get to the </a:t>
            </a:r>
            <a:r>
              <a:rPr lang="en-US" sz="1000" dirty="0" err="1" smtClean="0"/>
              <a:t>Vblank</a:t>
            </a:r>
            <a:r>
              <a:rPr lang="en-US" sz="1000" dirty="0" smtClean="0"/>
              <a:t> line and return.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1581150"/>
            <a:ext cx="2667000" cy="9694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700" b="0" dirty="0" smtClean="0">
                <a:solidFill>
                  <a:srgbClr val="9CDCFE"/>
                </a:solidFill>
                <a:latin typeface="Consolas"/>
              </a:rPr>
              <a:t>rIF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pt-BR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B5CEA8"/>
                </a:solidFill>
                <a:latin typeface="Consolas"/>
              </a:rPr>
              <a:t>$ff0f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6A9955"/>
                </a:solidFill>
                <a:latin typeface="Consolas"/>
              </a:rPr>
              <a:t>; Interrupt Flag (R/W)</a:t>
            </a:r>
            <a:endParaRPr lang="pt-BR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rIE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</a:t>
            </a:r>
            <a:r>
              <a:rPr lang="en-US" sz="700" b="0" dirty="0" err="1" smtClean="0">
                <a:solidFill>
                  <a:srgbClr val="B5CEA8"/>
                </a:solidFill>
                <a:latin typeface="Consolas"/>
              </a:rPr>
              <a:t>ffff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Interrupt Enable (R/W)</a:t>
            </a: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rLCDC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$ff40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LCD Control (R/W)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rLCDC_ENABLE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7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rLCDC_ENABLE_MASK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&lt;&lt; </a:t>
            </a:r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rLCDC_ENABLE</a:t>
            </a:r>
            <a:endParaRPr lang="en-US" sz="700" b="0" dirty="0" smtClean="0">
              <a:solidFill>
                <a:srgbClr val="9CDCFE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rLY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$ff44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LCDC Y-Coordinate (R)</a:t>
            </a:r>
          </a:p>
          <a:p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LY_VBLANK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145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352550"/>
            <a:ext cx="17187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hardware_constants.asm (lines vary)</a:t>
            </a:r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2647950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Note that </a:t>
            </a:r>
            <a:r>
              <a:rPr lang="en-US" sz="800" dirty="0" err="1" smtClean="0"/>
              <a:t>rLCDC_ENABLE_MASK</a:t>
            </a:r>
            <a:r>
              <a:rPr lang="en-US" sz="800" dirty="0" smtClean="0"/>
              <a:t> is 1 &lt;&lt;  7, which is $80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4.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init.asm | after call </a:t>
            </a:r>
            <a:r>
              <a:rPr lang="en-US" sz="1800" dirty="0" err="1" smtClean="0"/>
              <a:t>DisableLCD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00A0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000D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FFFE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029200" y="590550"/>
            <a:ext cx="2057400" cy="37856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DisableLCD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sp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wStack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$c000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start of WRAM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$2000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size of WRAM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loop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inc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dec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bc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b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nz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loop</a:t>
            </a:r>
            <a:endParaRPr lang="en-US" sz="80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dirty="0">
              <a:solidFill>
                <a:srgbClr val="D4D4D4"/>
              </a:solidFill>
              <a:latin typeface="Consolas"/>
            </a:endParaRPr>
          </a:p>
          <a:p>
            <a:r>
              <a:rPr lang="en-US" sz="800" dirty="0" smtClean="0">
                <a:solidFill>
                  <a:srgbClr val="D4D4D4"/>
                </a:solidFill>
                <a:latin typeface="Consolas"/>
              </a:rPr>
              <a:t>;do a bunch of RNG stuff, </a:t>
            </a:r>
            <a:r>
              <a:rPr lang="en-US" sz="800" dirty="0" err="1" smtClean="0">
                <a:solidFill>
                  <a:srgbClr val="D4D4D4"/>
                </a:solidFill>
                <a:latin typeface="Consolas"/>
              </a:rPr>
              <a:t>kinda</a:t>
            </a:r>
            <a:r>
              <a:rPr lang="en-US" sz="800" dirty="0" smtClean="0">
                <a:solidFill>
                  <a:srgbClr val="D4D4D4"/>
                </a:solidFill>
                <a:latin typeface="Consolas"/>
              </a:rPr>
              <a:t> ignoring this.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wRNGState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$ffb1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hli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$ffd5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hli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$be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hli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</a:t>
            </a:r>
            <a:r>
              <a:rPr lang="en-US" sz="800" b="0" dirty="0" err="1" smtClean="0">
                <a:solidFill>
                  <a:srgbClr val="B5CEA8"/>
                </a:solidFill>
                <a:latin typeface="Consolas"/>
              </a:rPr>
              <a:t>ef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ClearVram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9CDCFE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BE80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CF29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590550"/>
            <a:ext cx="2286000" cy="3170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</a:t>
            </a:r>
          </a:p>
          <a:p>
            <a:r>
              <a:rPr lang="en-US" sz="800" dirty="0" smtClean="0"/>
              <a:t>This is where we pick up</a:t>
            </a:r>
          </a:p>
          <a:p>
            <a:r>
              <a:rPr lang="en-US" sz="800" dirty="0" smtClean="0"/>
              <a:t>Load the stack pointer with the address of </a:t>
            </a:r>
            <a:r>
              <a:rPr lang="en-US" sz="800" dirty="0" err="1" smtClean="0"/>
              <a:t>wStack</a:t>
            </a:r>
            <a:r>
              <a:rPr lang="en-US" sz="800" dirty="0" smtClean="0"/>
              <a:t> (working RAM stack)- DFFF</a:t>
            </a:r>
          </a:p>
          <a:p>
            <a:r>
              <a:rPr lang="en-US" sz="800" dirty="0" smtClean="0"/>
              <a:t>Load HL to value $C000</a:t>
            </a:r>
          </a:p>
          <a:p>
            <a:r>
              <a:rPr lang="en-US" sz="800" dirty="0" smtClean="0"/>
              <a:t>Load BC to value $2000</a:t>
            </a:r>
          </a:p>
          <a:p>
            <a:endParaRPr lang="en-US" sz="800" dirty="0"/>
          </a:p>
          <a:p>
            <a:r>
              <a:rPr lang="en-US" sz="800" dirty="0" smtClean="0"/>
              <a:t>In a loop, set the value at HL (starting at $C000) to 0. Increment HL and decrement BC.</a:t>
            </a:r>
          </a:p>
          <a:p>
            <a:endParaRPr lang="en-US" sz="800" dirty="0"/>
          </a:p>
          <a:p>
            <a:r>
              <a:rPr lang="en-US" sz="800" dirty="0" smtClean="0"/>
              <a:t>Load the value from B to A. OR A with C. </a:t>
            </a:r>
          </a:p>
          <a:p>
            <a:endParaRPr lang="en-US" sz="800" dirty="0"/>
          </a:p>
          <a:p>
            <a:r>
              <a:rPr lang="en-US" sz="800" dirty="0" smtClean="0"/>
              <a:t>As long as the result is not zero, loop.</a:t>
            </a:r>
          </a:p>
          <a:p>
            <a:endParaRPr lang="en-US" sz="800" dirty="0"/>
          </a:p>
          <a:p>
            <a:r>
              <a:rPr lang="en-US" sz="800" dirty="0" smtClean="0"/>
              <a:t>What this does in effect is clear out work RAM starting at $C000 and going for $2000 entries.</a:t>
            </a:r>
          </a:p>
          <a:p>
            <a:endParaRPr lang="en-US" sz="800" dirty="0"/>
          </a:p>
          <a:p>
            <a:r>
              <a:rPr lang="en-US" sz="800" dirty="0" smtClean="0"/>
              <a:t>HL keeps going up and up while BC keeps going down. Since the only time when B OR C is going to equal not-zero  is when B AND C are both zero we execute for the total number of times that BC initializes with ($2000) </a:t>
            </a:r>
          </a:p>
          <a:p>
            <a:endParaRPr lang="en-US" sz="800" dirty="0"/>
          </a:p>
          <a:p>
            <a:r>
              <a:rPr lang="en-US" sz="800" dirty="0" smtClean="0"/>
              <a:t>There’s a bunch of RNG setup stuff, glossing over. Then we call </a:t>
            </a:r>
            <a:r>
              <a:rPr lang="en-US" sz="800" dirty="0" err="1" smtClean="0"/>
              <a:t>ClearVram</a:t>
            </a:r>
            <a:r>
              <a:rPr lang="en-US" sz="800" dirty="0" smtClean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Clear out work RAM. Set up RNG. Call </a:t>
            </a:r>
            <a:r>
              <a:rPr lang="en-US" sz="1000" dirty="0" err="1" smtClean="0"/>
              <a:t>ClearVram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1581150"/>
            <a:ext cx="2667000" cy="5693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SECTION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"Stack"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WRAM0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$df00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wStack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dfff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352550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wram.asm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5.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init.asm | </a:t>
            </a:r>
            <a:r>
              <a:rPr lang="en-US" sz="1800" dirty="0" err="1" smtClean="0"/>
              <a:t>ClearVram</a:t>
            </a:r>
            <a:r>
              <a:rPr lang="en-US" sz="1800" dirty="0" smtClean="0"/>
              <a:t>, home.asm | </a:t>
            </a:r>
            <a:r>
              <a:rPr lang="en-US" sz="1800" dirty="0" err="1" smtClean="0"/>
              <a:t>FillMemory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00A0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000D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FFFE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029200" y="590550"/>
            <a:ext cx="2057400" cy="29238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ClearVram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$8000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$2000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xor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FillMemory</a:t>
            </a:r>
            <a:endParaRPr lang="en-US" sz="800" b="0" dirty="0" smtClean="0">
              <a:solidFill>
                <a:srgbClr val="9CDCFE"/>
              </a:solidFill>
              <a:latin typeface="Consolas"/>
            </a:endParaRPr>
          </a:p>
          <a:p>
            <a:endParaRPr lang="en-US" sz="800" dirty="0">
              <a:solidFill>
                <a:srgbClr val="9CDCFE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FillMemory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</a:t>
            </a: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Fill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bc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bytes at hl with a.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push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de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loop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hli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dec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bc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b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nz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loop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pop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de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ret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9CDCFE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590550"/>
            <a:ext cx="2286000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</a:t>
            </a:r>
          </a:p>
          <a:p>
            <a:r>
              <a:rPr lang="en-US" sz="800" dirty="0" smtClean="0"/>
              <a:t>Load HL with value $8000</a:t>
            </a:r>
          </a:p>
          <a:p>
            <a:r>
              <a:rPr lang="en-US" sz="800" dirty="0" smtClean="0"/>
              <a:t>Load BC with value $2000</a:t>
            </a:r>
          </a:p>
          <a:p>
            <a:r>
              <a:rPr lang="en-US" sz="800" dirty="0" smtClean="0"/>
              <a:t>XOR A to get A to 0</a:t>
            </a:r>
          </a:p>
          <a:p>
            <a:r>
              <a:rPr lang="en-US" sz="800" dirty="0" smtClean="0"/>
              <a:t>Jump to </a:t>
            </a:r>
            <a:r>
              <a:rPr lang="en-US" sz="800" dirty="0" err="1" smtClean="0"/>
              <a:t>FillMemory</a:t>
            </a:r>
            <a:r>
              <a:rPr lang="en-US" sz="800" dirty="0" smtClean="0"/>
              <a:t>, decrement SP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 smtClean="0"/>
              <a:t>Push DE to the top of the stack</a:t>
            </a:r>
          </a:p>
          <a:p>
            <a:r>
              <a:rPr lang="en-US" sz="800" dirty="0" smtClean="0"/>
              <a:t>Load D with value from A ($0)</a:t>
            </a:r>
          </a:p>
          <a:p>
            <a:endParaRPr lang="en-US" sz="800" dirty="0"/>
          </a:p>
          <a:p>
            <a:r>
              <a:rPr lang="en-US" sz="800" dirty="0" smtClean="0"/>
              <a:t>In a loop, load A with value from D ($0)</a:t>
            </a:r>
          </a:p>
          <a:p>
            <a:r>
              <a:rPr lang="en-US" sz="800" dirty="0" smtClean="0"/>
              <a:t>Load data at HL with value from A ($0) and increment HL</a:t>
            </a:r>
          </a:p>
          <a:p>
            <a:r>
              <a:rPr lang="en-US" sz="800" dirty="0" smtClean="0"/>
              <a:t>Decrement BC until B OR C is 0, similar to what we saw previously, basically clearing out VRAM starting at address $8000 and going for $2000 addresses</a:t>
            </a:r>
          </a:p>
          <a:p>
            <a:endParaRPr lang="en-US" sz="800" dirty="0"/>
          </a:p>
          <a:p>
            <a:r>
              <a:rPr lang="en-US" sz="800" dirty="0" smtClean="0"/>
              <a:t>Pop DE back on to the stack and return form where we were called.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Clear VRAM registers starting at $8000 going to $A000 then return.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6.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init.asm, home.asm | </a:t>
            </a:r>
            <a:r>
              <a:rPr lang="en-US" sz="1800" dirty="0" err="1" smtClean="0"/>
              <a:t>FillMemory</a:t>
            </a:r>
            <a:r>
              <a:rPr lang="en-US" sz="1800" dirty="0" smtClean="0"/>
              <a:t>, </a:t>
            </a:r>
            <a:r>
              <a:rPr lang="en-US" sz="1800" dirty="0" err="1" smtClean="0"/>
              <a:t>ClearSprites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029200" y="590550"/>
            <a:ext cx="2057400" cy="3416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ClearVram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$ff80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</a:t>
            </a:r>
            <a:r>
              <a:rPr lang="en-US" sz="800" b="0" dirty="0" err="1" smtClean="0">
                <a:solidFill>
                  <a:srgbClr val="B5CEA8"/>
                </a:solidFill>
                <a:latin typeface="Consolas"/>
              </a:rPr>
              <a:t>fffe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-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$ff80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   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gbcnote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- don't clear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hGBC</a:t>
            </a:r>
            <a:endParaRPr lang="en-US" sz="800" b="0" dirty="0" smtClean="0">
              <a:solidFill>
                <a:srgbClr val="569CD6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FillMemory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dirty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dirty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dirty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ClearSprites</a:t>
            </a:r>
            <a:endParaRPr lang="en-US" sz="800" b="0" dirty="0" smtClean="0">
              <a:solidFill>
                <a:srgbClr val="9CDCFE"/>
              </a:solidFill>
              <a:latin typeface="Consolas"/>
            </a:endParaRPr>
          </a:p>
          <a:p>
            <a:endParaRPr lang="en-US" sz="800" dirty="0">
              <a:solidFill>
                <a:srgbClr val="9CDCFE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ClearSprites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xor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wOAMBuffer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b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40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*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4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loop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hli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dec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b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nz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loop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ret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3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00C0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C3A0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590550"/>
            <a:ext cx="2286000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</a:t>
            </a:r>
          </a:p>
          <a:p>
            <a:r>
              <a:rPr lang="en-US" sz="800" dirty="0" smtClean="0"/>
              <a:t>Pick up where we left off in init.asm</a:t>
            </a:r>
          </a:p>
          <a:p>
            <a:r>
              <a:rPr lang="en-US" sz="800" dirty="0" smtClean="0"/>
              <a:t>Set HL to $FF80</a:t>
            </a:r>
          </a:p>
          <a:p>
            <a:r>
              <a:rPr lang="en-US" sz="800" dirty="0" smtClean="0"/>
              <a:t>Set BC to the result of $FFFE - $FF80. Because </a:t>
            </a:r>
            <a:r>
              <a:rPr lang="en-US" sz="800" dirty="0" err="1" smtClean="0"/>
              <a:t>hGBC</a:t>
            </a:r>
            <a:r>
              <a:rPr lang="en-US" sz="800" dirty="0" smtClean="0"/>
              <a:t> is at $FFFE we don’t want to clear it.</a:t>
            </a:r>
          </a:p>
          <a:p>
            <a:endParaRPr lang="en-US" sz="800" dirty="0" smtClean="0"/>
          </a:p>
          <a:p>
            <a:r>
              <a:rPr lang="en-US" sz="800" dirty="0" smtClean="0"/>
              <a:t>We saw </a:t>
            </a:r>
            <a:r>
              <a:rPr lang="en-US" sz="800" dirty="0" err="1" smtClean="0"/>
              <a:t>FillMemory</a:t>
            </a:r>
            <a:r>
              <a:rPr lang="en-US" sz="800" dirty="0" smtClean="0"/>
              <a:t> previously, so now we take the value in A ($0) and put it in HL up until the BC value. These values are all HI RAM, so basically we keep clearing out the system to ensure there’s no garbage data</a:t>
            </a:r>
          </a:p>
          <a:p>
            <a:endParaRPr lang="en-US" sz="800" dirty="0"/>
          </a:p>
          <a:p>
            <a:r>
              <a:rPr lang="en-US" sz="800" dirty="0" smtClean="0"/>
              <a:t>When we’re done doing the </a:t>
            </a:r>
            <a:r>
              <a:rPr lang="en-US" sz="800" dirty="0" err="1" smtClean="0"/>
              <a:t>FillMemory</a:t>
            </a:r>
            <a:r>
              <a:rPr lang="en-US" sz="800" dirty="0" smtClean="0"/>
              <a:t> clearing AF is $0080, HL is $FFFE (the address for </a:t>
            </a:r>
            <a:r>
              <a:rPr lang="en-US" sz="800" dirty="0" err="1" smtClean="0"/>
              <a:t>hGBC</a:t>
            </a:r>
            <a:r>
              <a:rPr lang="en-US" sz="800" dirty="0" smtClean="0"/>
              <a:t>, it gets incremented to, but never touched)</a:t>
            </a:r>
          </a:p>
          <a:p>
            <a:endParaRPr lang="en-US" sz="800" dirty="0"/>
          </a:p>
          <a:p>
            <a:r>
              <a:rPr lang="en-US" sz="800" dirty="0" smtClean="0"/>
              <a:t>Call </a:t>
            </a:r>
            <a:r>
              <a:rPr lang="en-US" sz="800" dirty="0" err="1" smtClean="0"/>
              <a:t>ClearSprites</a:t>
            </a:r>
            <a:r>
              <a:rPr lang="en-US" sz="800" dirty="0" smtClean="0"/>
              <a:t>, SP decrements</a:t>
            </a:r>
          </a:p>
          <a:p>
            <a:endParaRPr lang="en-US" sz="800" dirty="0"/>
          </a:p>
          <a:p>
            <a:r>
              <a:rPr lang="en-US" sz="800" dirty="0" smtClean="0"/>
              <a:t>Set A to 0 via ‘</a:t>
            </a:r>
            <a:r>
              <a:rPr lang="en-US" sz="800" dirty="0" err="1" smtClean="0"/>
              <a:t>xor</a:t>
            </a:r>
            <a:r>
              <a:rPr lang="en-US" sz="800" dirty="0" smtClean="0"/>
              <a:t> a’</a:t>
            </a:r>
          </a:p>
          <a:p>
            <a:r>
              <a:rPr lang="en-US" sz="800" dirty="0" smtClean="0"/>
              <a:t>Set HL to the address for </a:t>
            </a:r>
            <a:r>
              <a:rPr lang="en-US" sz="800" dirty="0" err="1" smtClean="0"/>
              <a:t>wOAMBuffer</a:t>
            </a:r>
            <a:r>
              <a:rPr lang="en-US" sz="800" dirty="0" smtClean="0"/>
              <a:t>, $C300</a:t>
            </a:r>
          </a:p>
          <a:p>
            <a:r>
              <a:rPr lang="en-US" sz="800" dirty="0" smtClean="0"/>
              <a:t>Set B to the value 40 * 4 ($A0). This is consistent with the defined size from wram.asm</a:t>
            </a:r>
          </a:p>
          <a:p>
            <a:endParaRPr lang="en-US" sz="800" dirty="0"/>
          </a:p>
          <a:p>
            <a:r>
              <a:rPr lang="en-US" sz="800" dirty="0" smtClean="0"/>
              <a:t>In a loop zero out the data at address HL and increment, decrement B and compare to A.</a:t>
            </a:r>
          </a:p>
          <a:p>
            <a:endParaRPr lang="en-US" sz="800" dirty="0"/>
          </a:p>
          <a:p>
            <a:r>
              <a:rPr lang="en-US" sz="800" dirty="0" smtClean="0"/>
              <a:t>In effect, a similar loop as what we saw previously, now just clearing data starting at $C300 going to $C3A0. </a:t>
            </a:r>
          </a:p>
          <a:p>
            <a:endParaRPr lang="en-US" sz="8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Clear Hi RAM, Clear Sprite data at $C300.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3584942"/>
            <a:ext cx="2667000" cy="8156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SECTION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"OAM Buffer"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WRAM0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$c300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wOAMBuffer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c300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buffer for OAM data. Copied to OAM by DMA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4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*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40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335634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wram.asm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742950"/>
            <a:ext cx="990600" cy="7078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hGBC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$FFFE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gbcnote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- 0 if DMG, != 0 if GBC, =2 for gamma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shader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" y="501194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hram.asm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7</a:t>
            </a:r>
            <a:r>
              <a:rPr lang="en-US" sz="1800" dirty="0" smtClean="0"/>
              <a:t>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init.asm, continued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00C0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C3A0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029200" y="590550"/>
            <a:ext cx="2057400" cy="830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ClearSprites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dirty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DCDCAA"/>
                </a:solidFill>
                <a:latin typeface="Consolas"/>
              </a:rPr>
              <a:t>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WriteDMACodeToHRAM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H_LOADEDROMBANK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MBC1RomBank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WriteDMACodeToHRAM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3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01C0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C3A0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590550"/>
            <a:ext cx="2286000" cy="1692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 </a:t>
            </a:r>
          </a:p>
          <a:p>
            <a:r>
              <a:rPr lang="en-US" sz="800" dirty="0" smtClean="0"/>
              <a:t>Pick up where we left off in init.asm</a:t>
            </a:r>
          </a:p>
          <a:p>
            <a:r>
              <a:rPr lang="en-US" sz="800" dirty="0" smtClean="0"/>
              <a:t>Load </a:t>
            </a:r>
            <a:r>
              <a:rPr lang="en-US" sz="800" dirty="0" err="1" smtClean="0"/>
              <a:t>Reg</a:t>
            </a:r>
            <a:r>
              <a:rPr lang="en-US" sz="800" dirty="0" smtClean="0"/>
              <a:t> A with the Bank number for where </a:t>
            </a:r>
            <a:r>
              <a:rPr lang="en-US" sz="800" dirty="0" err="1" smtClean="0"/>
              <a:t>WriteDMACodeToHRAM</a:t>
            </a:r>
            <a:r>
              <a:rPr lang="en-US" sz="800" dirty="0" smtClean="0"/>
              <a:t> lives. Per the main.asm (which is the primary code that gets compiled), that particular function lives in bank $1</a:t>
            </a:r>
          </a:p>
          <a:p>
            <a:endParaRPr lang="en-US" sz="800" dirty="0"/>
          </a:p>
          <a:p>
            <a:r>
              <a:rPr lang="en-US" sz="800" dirty="0" smtClean="0"/>
              <a:t>Load a few other variables with that bank number (H_LOADEDROMBANK and MBC1RomBank)</a:t>
            </a:r>
          </a:p>
          <a:p>
            <a:endParaRPr lang="en-US" sz="800" dirty="0"/>
          </a:p>
          <a:p>
            <a:r>
              <a:rPr lang="en-US" sz="800" dirty="0" smtClean="0"/>
              <a:t>Then call Write </a:t>
            </a:r>
            <a:r>
              <a:rPr lang="en-US" sz="800" dirty="0" err="1" smtClean="0"/>
              <a:t>DMACodeToHRAM</a:t>
            </a:r>
            <a:r>
              <a:rPr lang="en-US" sz="800" dirty="0" smtClean="0"/>
              <a:t> which needs those variables to be set to the correct bank in order to proceed.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Set a couple variables to the bank number for a particular command then call </a:t>
            </a:r>
            <a:r>
              <a:rPr lang="en-US" sz="1000" dirty="0" err="1" smtClean="0"/>
              <a:t>WriteDMACodetoHRAM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152400" y="1603742"/>
            <a:ext cx="1676400" cy="3231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H_LOADEDROMBANK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$FFB8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1375142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hram.asm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152400" y="742950"/>
            <a:ext cx="2057400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SECTION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"bank1"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ROMX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dirty="0" smtClean="0">
                <a:solidFill>
                  <a:srgbClr val="D4D4D4"/>
                </a:solidFill>
                <a:latin typeface="Consolas"/>
              </a:rPr>
              <a:t>…</a:t>
            </a:r>
          </a:p>
          <a:p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INCLUDE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"engine/oam_dma.asm”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501194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main.asm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152400" y="2343150"/>
            <a:ext cx="1676400" cy="3231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MBC1RomBank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   </a:t>
            </a:r>
            <a:r>
              <a:rPr lang="en-US" sz="8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$2000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2114550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hardware_constants.asm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2318</Words>
  <Application>Microsoft Office PowerPoint</Application>
  <PresentationFormat>On-screen Show (16:9)</PresentationFormat>
  <Paragraphs>887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Implementing a SGB to GBC conversion</vt:lpstr>
      <vt:lpstr>Introduction and Assumptions</vt:lpstr>
      <vt:lpstr>1. shinpokered: home.asm | Start::</vt:lpstr>
      <vt:lpstr>2. shinpokered: init.asm | Init::</vt:lpstr>
      <vt:lpstr>3. shinpokered: home.asm | DisableLCD::</vt:lpstr>
      <vt:lpstr>4. shinpokered: init.asm | after call DisableLCD</vt:lpstr>
      <vt:lpstr>5. shinpokered: init.asm | ClearVram, home.asm | FillMemory</vt:lpstr>
      <vt:lpstr>6. shinpokered: init.asm, home.asm | FillMemory, ClearSprites</vt:lpstr>
      <vt:lpstr>7. shinpokered: init.asm, continued</vt:lpstr>
      <vt:lpstr>7. shinpokered: oam_dma.asm</vt:lpstr>
      <vt:lpstr>8. shinpokered: init.asm continued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SGB to GBC conversion</dc:title>
  <dc:creator>tim.weilert@gmail.com</dc:creator>
  <cp:lastModifiedBy>tim.weilert@gmail.com</cp:lastModifiedBy>
  <cp:revision>20</cp:revision>
  <dcterms:created xsi:type="dcterms:W3CDTF">2023-01-02T15:24:59Z</dcterms:created>
  <dcterms:modified xsi:type="dcterms:W3CDTF">2023-01-02T19:08:26Z</dcterms:modified>
</cp:coreProperties>
</file>