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30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rnbom/gbapfomgd/blob/master/gbasmdev.te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SGB to GBC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7</a:t>
            </a:r>
            <a:r>
              <a:rPr lang="en-US" sz="1800" dirty="0" smtClean="0"/>
              <a:t>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oam_dma.asm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Since no other memory is available during OAM DMA,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DMARoutine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is copied to HRAM and executed there.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%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DMARoutineEnd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copy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copy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initiate DMA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/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rDMA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wait for DMA to finish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$28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DMARoutineEnd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C9C0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This whole chunk of code is made to copy </a:t>
            </a:r>
            <a:r>
              <a:rPr lang="en-US" sz="800" dirty="0" err="1" smtClean="0"/>
              <a:t>DMARoutine</a:t>
            </a:r>
            <a:r>
              <a:rPr lang="en-US" sz="800" dirty="0" smtClean="0"/>
              <a:t> to HI RAM. See comment here.</a:t>
            </a:r>
          </a:p>
          <a:p>
            <a:endParaRPr lang="en-US" sz="800" dirty="0"/>
          </a:p>
          <a:p>
            <a:r>
              <a:rPr lang="en-US" sz="800" dirty="0" smtClean="0"/>
              <a:t>Load C with $FF80 modulo $100, which is $80</a:t>
            </a:r>
          </a:p>
          <a:p>
            <a:r>
              <a:rPr lang="en-US" sz="800" dirty="0" smtClean="0"/>
              <a:t>Load B with the difference between the addresses for </a:t>
            </a:r>
            <a:r>
              <a:rPr lang="en-US" sz="800" dirty="0" err="1" smtClean="0"/>
              <a:t>DMARoutineEnd</a:t>
            </a:r>
            <a:r>
              <a:rPr lang="en-US" sz="800" dirty="0" smtClean="0"/>
              <a:t> and </a:t>
            </a:r>
            <a:r>
              <a:rPr lang="en-US" sz="800" dirty="0" err="1" smtClean="0"/>
              <a:t>DMARoutine</a:t>
            </a:r>
            <a:r>
              <a:rPr lang="en-US" sz="800" dirty="0" smtClean="0"/>
              <a:t> (see lower down where these are defined).</a:t>
            </a:r>
          </a:p>
          <a:p>
            <a:r>
              <a:rPr lang="en-US" sz="800" dirty="0" smtClean="0"/>
              <a:t>Load HL with the address for </a:t>
            </a:r>
            <a:r>
              <a:rPr lang="en-US" sz="800" dirty="0" err="1" smtClean="0"/>
              <a:t>DMARoutine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In a loop, copy the data located at HL’s address (</a:t>
            </a:r>
            <a:r>
              <a:rPr lang="en-US" sz="800" dirty="0" err="1" smtClean="0"/>
              <a:t>ie</a:t>
            </a:r>
            <a:r>
              <a:rPr lang="en-US" sz="800" dirty="0" smtClean="0"/>
              <a:t> the </a:t>
            </a:r>
            <a:r>
              <a:rPr lang="en-US" sz="800" dirty="0" err="1" smtClean="0"/>
              <a:t>DMARoutine</a:t>
            </a:r>
            <a:r>
              <a:rPr lang="en-US" sz="800" dirty="0" smtClean="0"/>
              <a:t> address) in to A, then use A to load that data to memory locations starting at $FF00 (beginning of HI RAM) and increasing until all the data is copied.</a:t>
            </a:r>
          </a:p>
          <a:p>
            <a:endParaRPr lang="en-US" sz="800" dirty="0"/>
          </a:p>
          <a:p>
            <a:r>
              <a:rPr lang="en-US" sz="800" dirty="0" smtClean="0"/>
              <a:t>While we’re here, let’s look at </a:t>
            </a:r>
            <a:r>
              <a:rPr lang="en-US" sz="800" dirty="0" err="1" smtClean="0"/>
              <a:t>DMARoutine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address for </a:t>
            </a:r>
            <a:r>
              <a:rPr lang="en-US" sz="800" dirty="0" err="1" smtClean="0"/>
              <a:t>wOAMBuffer</a:t>
            </a:r>
            <a:r>
              <a:rPr lang="en-US" sz="800" dirty="0" smtClean="0"/>
              <a:t> divided by $100.</a:t>
            </a:r>
          </a:p>
          <a:p>
            <a:r>
              <a:rPr lang="en-US" sz="800" dirty="0" smtClean="0"/>
              <a:t>This is $C300 / $100, which is $0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rDMA</a:t>
            </a:r>
            <a:r>
              <a:rPr lang="en-US" sz="800" dirty="0" smtClean="0"/>
              <a:t> with the value from A ($0)</a:t>
            </a:r>
          </a:p>
          <a:p>
            <a:endParaRPr lang="en-US" sz="800" dirty="0"/>
          </a:p>
          <a:p>
            <a:r>
              <a:rPr lang="en-US" sz="800" dirty="0" smtClean="0"/>
              <a:t>Load A with the value $28</a:t>
            </a:r>
          </a:p>
          <a:p>
            <a:endParaRPr lang="en-US" sz="800" dirty="0"/>
          </a:p>
          <a:p>
            <a:r>
              <a:rPr lang="en-US" sz="800" dirty="0" smtClean="0"/>
              <a:t>In a loop, decrement A until it is zero. Effectively 28 ticks of the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Copy the </a:t>
            </a:r>
            <a:r>
              <a:rPr lang="en-US" sz="1000" dirty="0" err="1" smtClean="0"/>
              <a:t>DMARoutine</a:t>
            </a:r>
            <a:r>
              <a:rPr lang="en-US" sz="1000" dirty="0" smtClean="0"/>
              <a:t> code to </a:t>
            </a:r>
            <a:r>
              <a:rPr lang="en-US" sz="1000" dirty="0" err="1" smtClean="0"/>
              <a:t>HiRAM</a:t>
            </a:r>
            <a:r>
              <a:rPr lang="en-US" sz="1000" dirty="0" smtClean="0"/>
              <a:t>. </a:t>
            </a:r>
            <a:r>
              <a:rPr lang="en-US" sz="1000" dirty="0" err="1" smtClean="0"/>
              <a:t>DMARoutine</a:t>
            </a:r>
            <a:r>
              <a:rPr lang="en-US" sz="1000" dirty="0" smtClean="0"/>
              <a:t> does a DMA data transfer for $28 clock ticks.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1603742"/>
            <a:ext cx="16764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H_LOADEDROMBANK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$FFB8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3751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742950"/>
            <a:ext cx="2057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"bank1"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…</a:t>
            </a: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INCLUDE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"engine/oam_dma.asm”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5011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2343151"/>
            <a:ext cx="1676400" cy="569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rDMA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$ff46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DMA Transfer and Start Address (W)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21145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938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"OAM Buffer"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WRAM0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$c300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c300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buffer for OAM data. Copied to OAM by DMA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8.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continued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C9C0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3170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init.asm: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hTilesetType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rSTAT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VBLANK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TIMER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SERIAL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144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move the window off-screen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CONNECTION_NOT_ESTABLISHED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hSerialConnectionStatus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Set a bunch of screen-related variables to zero or set the screen values to be off-screen, then set serial connection to not established.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362200" cy="1446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hTilesetType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$FFD7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these values are copied to SCX, SCY, and WY during V-blank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$FFAE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$FFAF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$FFB0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$01 = using external clock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$02 = using internal clock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$ff = establishing connection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hSerialConnectionStatus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$FFAA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514600" cy="12772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700" b="0" dirty="0" smtClean="0">
                <a:solidFill>
                  <a:srgbClr val="6A9955"/>
                </a:solidFill>
                <a:latin typeface="Consolas"/>
              </a:rPr>
              <a:t>; interrupt flags</a:t>
            </a:r>
            <a:endParaRPr lang="sv-SE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sv-SE" sz="700" b="0" dirty="0" smtClean="0">
                <a:solidFill>
                  <a:srgbClr val="9CDCFE"/>
                </a:solidFill>
                <a:latin typeface="Consolas"/>
              </a:rPr>
              <a:t>VBLANK</a:t>
            </a:r>
            <a:r>
              <a:rPr lang="sv-SE" sz="70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sv-SE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sv-SE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sv-SE" sz="70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sv-SE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TIMER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2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SERIAL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rSTAT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LCDC Status (R/W)</a:t>
            </a: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Y Position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X Position minus 7 (R/W)</a:t>
            </a:r>
            <a:endParaRPr lang="en-US" sz="6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CONNECTION_NOT_ESTABLISHED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misc_constants.asm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in init.asm where we left off.</a:t>
            </a:r>
          </a:p>
          <a:p>
            <a:r>
              <a:rPr lang="en-US" sz="800" dirty="0" smtClean="0"/>
              <a:t>XOR A to set it to zero</a:t>
            </a:r>
          </a:p>
          <a:p>
            <a:endParaRPr lang="en-US" sz="800" dirty="0"/>
          </a:p>
          <a:p>
            <a:r>
              <a:rPr lang="en-US" sz="800" dirty="0" smtClean="0"/>
              <a:t>Set a bunch of values to zero</a:t>
            </a:r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Set A to the value of (1 &lt;&lt; 0) + (1&lt;&lt;2) +(1&lt;&lt;3), then put that value in the interrupt enable variable. This should be $0D</a:t>
            </a:r>
          </a:p>
          <a:p>
            <a:endParaRPr lang="en-US" sz="800" dirty="0"/>
          </a:p>
          <a:p>
            <a:r>
              <a:rPr lang="en-US" sz="800" dirty="0" smtClean="0"/>
              <a:t>Then set A to 144 and use this to set the screen to Y=144, X = 7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hSerialConnectionStatus</a:t>
            </a:r>
            <a:r>
              <a:rPr lang="en-US" sz="800" dirty="0" smtClean="0"/>
              <a:t> to $FF, not established.</a:t>
            </a:r>
          </a:p>
          <a:p>
            <a:endParaRPr lang="en-US" sz="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9.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init.asm, vcopy.asm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4A6C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4278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569CD6"/>
                </a:solidFill>
                <a:latin typeface="Consolas"/>
              </a:rPr>
              <a:t>init.asm: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hSerialConnectionStatus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vBGMap0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/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ClearBgMap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vBGMap1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/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ClearBgMap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vcopy.asm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clears a VRAM background map with blank space tiles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INPUT: h - high byte of background tile map address in VRAM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ClearBgMap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 "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next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next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$400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size of VRAM background map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7FC0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Set VRAM for the two Background maps (located at $9800 and $9C00) to “ “ ($7F) using a for loop. </a:t>
            </a:r>
            <a:r>
              <a:rPr lang="en-US" sz="1000" dirty="0" err="1" smtClean="0"/>
              <a:t>ClearBgMap</a:t>
            </a:r>
            <a:r>
              <a:rPr lang="en-US" sz="1000" dirty="0" smtClean="0"/>
              <a:t> depends on the value of h when it starts and has a hard coded for iteration count of $400.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362200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vBGMap0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$9800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vBGMap1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$9c00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charmap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 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$7F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charmap.asm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00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in init.asm where we left off.</a:t>
            </a:r>
          </a:p>
          <a:p>
            <a:endParaRPr lang="en-US" sz="800" dirty="0"/>
          </a:p>
          <a:p>
            <a:r>
              <a:rPr lang="en-US" sz="800" dirty="0" smtClean="0"/>
              <a:t>Load H with vBGMap0 / $100, which is $9800 / $100 = $98. Do this again for vBGMap1 after </a:t>
            </a:r>
            <a:r>
              <a:rPr lang="en-US" sz="800" dirty="0" err="1" smtClean="0"/>
              <a:t>ClearBgMap</a:t>
            </a:r>
            <a:r>
              <a:rPr lang="en-US" sz="800" dirty="0" smtClean="0"/>
              <a:t>. This is done to get just the 1</a:t>
            </a:r>
            <a:r>
              <a:rPr lang="en-US" sz="800" baseline="30000" dirty="0" smtClean="0"/>
              <a:t>st</a:t>
            </a:r>
            <a:r>
              <a:rPr lang="en-US" sz="800" dirty="0" smtClean="0"/>
              <a:t> byte</a:t>
            </a:r>
          </a:p>
          <a:p>
            <a:endParaRPr lang="en-US" sz="800" dirty="0" smtClean="0"/>
          </a:p>
          <a:p>
            <a:r>
              <a:rPr lang="en-US" sz="800" dirty="0" smtClean="0"/>
              <a:t>As the notes suggest, this function clears the VRAM background map and takes whatever is in the H register as the input such that it represents the high byte of the BG </a:t>
            </a:r>
            <a:r>
              <a:rPr lang="en-US" sz="800" dirty="0" err="1" smtClean="0"/>
              <a:t>tilemap</a:t>
            </a:r>
            <a:r>
              <a:rPr lang="en-US" sz="800" dirty="0" smtClean="0"/>
              <a:t> address in </a:t>
            </a:r>
            <a:r>
              <a:rPr lang="en-US" sz="800" dirty="0" err="1" smtClean="0"/>
              <a:t>vRAM</a:t>
            </a:r>
            <a:r>
              <a:rPr lang="en-US" sz="800" dirty="0"/>
              <a:t>.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Put a blank string “ “ in </a:t>
            </a:r>
            <a:r>
              <a:rPr lang="en-US" sz="800" dirty="0" err="1" smtClean="0"/>
              <a:t>reg</a:t>
            </a:r>
            <a:r>
              <a:rPr lang="en-US" sz="800" dirty="0" smtClean="0"/>
              <a:t> A. This is $7F per the character map.</a:t>
            </a:r>
          </a:p>
          <a:p>
            <a:r>
              <a:rPr lang="en-US" sz="800" dirty="0" smtClean="0"/>
              <a:t>Jump relative to .next</a:t>
            </a:r>
          </a:p>
          <a:p>
            <a:r>
              <a:rPr lang="en-US" sz="800" dirty="0" smtClean="0"/>
              <a:t>Not sure if this line will ever be called</a:t>
            </a:r>
          </a:p>
          <a:p>
            <a:endParaRPr lang="en-US" sz="800" dirty="0"/>
          </a:p>
          <a:p>
            <a:r>
              <a:rPr lang="en-US" sz="800" dirty="0" smtClean="0"/>
              <a:t>Load DE with constant $400- representing the size of the VRAM BG Map</a:t>
            </a:r>
          </a:p>
          <a:p>
            <a:r>
              <a:rPr lang="en-US" sz="800" dirty="0" smtClean="0"/>
              <a:t>Put the value from E (lower byte, $00 if DE is $0400) in to L. At this point HL is $9800</a:t>
            </a:r>
          </a:p>
          <a:p>
            <a:r>
              <a:rPr lang="en-US" sz="800" dirty="0" smtClean="0"/>
              <a:t>Load the RAM at HL with the value from A ($7F, char “ “) and increment HL (goes from $9800 to $9801)</a:t>
            </a:r>
          </a:p>
          <a:p>
            <a:r>
              <a:rPr lang="en-US" sz="800" dirty="0" smtClean="0"/>
              <a:t>Decrement E- since it was $00, it underflows around to $FF. Keep doing this until we get a N &amp; Z flag result, which is when ‘</a:t>
            </a:r>
            <a:r>
              <a:rPr lang="en-US" sz="800" dirty="0" err="1" smtClean="0"/>
              <a:t>dec</a:t>
            </a:r>
            <a:r>
              <a:rPr lang="en-US" sz="800" dirty="0" smtClean="0"/>
              <a:t> e’ results in E == 0.</a:t>
            </a:r>
          </a:p>
          <a:p>
            <a:endParaRPr lang="en-US" sz="800" dirty="0"/>
          </a:p>
          <a:p>
            <a:r>
              <a:rPr lang="en-US" sz="800" dirty="0" smtClean="0"/>
              <a:t>We do similar with the D register, but only when we loop through all E values- this is effectively another way to do a for 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10.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7FC0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569CD6"/>
                </a:solidFill>
                <a:latin typeface="Consolas"/>
              </a:rPr>
              <a:t>init.asm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ClearBgMap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rLCDC_DEFAULT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16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hSoftReset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569CD6"/>
              </a:solidFill>
              <a:latin typeface="Consolas"/>
            </a:endParaRP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StopAllSounds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init.asm (later):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StopAllSounds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DCDCAA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Audio1_UpdateMusic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wAudioSavedROMBank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wAudioFadeOutControl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wNewSoundID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wLastMusicSoundID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StopAllMusic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audio.asm: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StopAllMusic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wNewSoundID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plays music specified by a. If value is $ff, music is stopped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Set the LCD Controller to the default value then initialize </a:t>
            </a:r>
            <a:r>
              <a:rPr lang="en-US" sz="1000" dirty="0" err="1" smtClean="0"/>
              <a:t>hSoftReset</a:t>
            </a:r>
            <a:r>
              <a:rPr lang="en-US" sz="1000" dirty="0" smtClean="0"/>
              <a:t> to its default (16) and lastly stop all sound and music.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3622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$ff40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LCD Control (R/W)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666750"/>
            <a:ext cx="243840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rLCDC_DEFAULT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%11100011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LCD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tile map at $9C00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and window tile data at $8800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tile map at $9800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8x8 OBJ size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OBJ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display enabled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38150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init.asm (much earlier)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954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hSoftReset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Initialized to 16.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Decremented each input iteration if the player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presses the reset sequence (A+B+SEL+START).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Soft reset when 0 is reached.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in init.asm where we left off.</a:t>
            </a:r>
          </a:p>
          <a:p>
            <a:endParaRPr lang="en-US" sz="800" dirty="0" smtClean="0"/>
          </a:p>
          <a:p>
            <a:r>
              <a:rPr lang="en-US" sz="800" dirty="0" smtClean="0"/>
              <a:t>Put the value we defined much earlier for the </a:t>
            </a:r>
            <a:r>
              <a:rPr lang="en-US" sz="800" dirty="0" err="1" smtClean="0"/>
              <a:t>rLCDC_DEFAULT</a:t>
            </a:r>
            <a:r>
              <a:rPr lang="en-US" sz="800" dirty="0" smtClean="0"/>
              <a:t> in to A then write that value to address </a:t>
            </a:r>
            <a:r>
              <a:rPr lang="en-US" sz="800" dirty="0" err="1" smtClean="0"/>
              <a:t>rLCDC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hSoftReset</a:t>
            </a:r>
            <a:r>
              <a:rPr lang="en-US" sz="800" dirty="0" smtClean="0"/>
              <a:t> to 16 (see hram.asm note). Basically ensures there’s a 16 CPU cycle delay before actually soft resetting.</a:t>
            </a:r>
          </a:p>
          <a:p>
            <a:endParaRPr lang="en-US" sz="800" dirty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StopAllSounds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Load up the Bank number where Audio1_UpdateMusic lives (this is in engine_1.asm, which is in audio.asm, which is in home.asm, which is in bank 0. Put this value in to the work ram audio ROM bank variables  </a:t>
            </a:r>
          </a:p>
          <a:p>
            <a:r>
              <a:rPr lang="en-US" sz="800" dirty="0" smtClean="0"/>
              <a:t>Set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</a:t>
            </a:r>
          </a:p>
          <a:p>
            <a:r>
              <a:rPr lang="en-US" sz="800" dirty="0" smtClean="0"/>
              <a:t>set a bunch of work ram variables to 0</a:t>
            </a:r>
          </a:p>
          <a:p>
            <a:endParaRPr lang="en-US" sz="800" dirty="0" smtClean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StopAllMusic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err="1" smtClean="0"/>
              <a:t>StopAllMusic</a:t>
            </a:r>
            <a:r>
              <a:rPr lang="en-US" sz="800" dirty="0" smtClean="0"/>
              <a:t> basically sets work ram’s </a:t>
            </a:r>
            <a:r>
              <a:rPr lang="en-US" sz="800" dirty="0" err="1" smtClean="0"/>
              <a:t>wNewSoundID</a:t>
            </a:r>
            <a:r>
              <a:rPr lang="en-US" sz="800" dirty="0" smtClean="0"/>
              <a:t> with the value $FF- as the note shows this stops all music.</a:t>
            </a:r>
          </a:p>
          <a:p>
            <a:endParaRPr lang="en-US" sz="800" dirty="0"/>
          </a:p>
          <a:p>
            <a:r>
              <a:rPr lang="en-US" sz="800" dirty="0" smtClean="0"/>
              <a:t>There’s no RET here, so it actually does the next part of the code which is </a:t>
            </a:r>
            <a:r>
              <a:rPr lang="en-US" sz="800" dirty="0" err="1" smtClean="0"/>
              <a:t>PlaySound</a:t>
            </a:r>
            <a:r>
              <a:rPr lang="en-US" sz="800" dirty="0" smtClean="0"/>
              <a:t>, but since this one is already long we’ll ignore that. </a:t>
            </a:r>
          </a:p>
          <a:p>
            <a:r>
              <a:rPr lang="en-US" sz="800" dirty="0" smtClean="0"/>
              <a:t>END register values here are representative of what it is in init.asm after </a:t>
            </a:r>
            <a:r>
              <a:rPr lang="en-US" sz="800" dirty="0" err="1" smtClean="0"/>
              <a:t>StopAllSounds</a:t>
            </a:r>
            <a:r>
              <a:rPr lang="en-US" sz="800" dirty="0" smtClean="0"/>
              <a:t> is done.</a:t>
            </a:r>
          </a:p>
          <a:p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0" y="2038350"/>
            <a:ext cx="2362200" cy="1323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c0ef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wAudioSavedROMBank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c0f0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wAudioFadeOutControl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cfc7</a:t>
            </a: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   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wNewSoundID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c0ee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wLastMusicSoundID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cfca</a:t>
            </a:r>
            <a:endParaRPr lang="en-US" sz="800" b="0" dirty="0" smtClean="0">
              <a:solidFill>
                <a:srgbClr val="6A9955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   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1809750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 to this point the code has zeroed out a bunch of RAM including work, video and high and </a:t>
            </a:r>
            <a:r>
              <a:rPr lang="en-US" dirty="0" err="1" smtClean="0"/>
              <a:t>vRAM</a:t>
            </a:r>
            <a:r>
              <a:rPr lang="en-US" dirty="0" smtClean="0"/>
              <a:t> background maps.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hGBC</a:t>
            </a:r>
            <a:r>
              <a:rPr lang="en-US" dirty="0" smtClean="0"/>
              <a:t> variable has a $1 in it (and wasn’t cleared out)</a:t>
            </a:r>
          </a:p>
          <a:p>
            <a:r>
              <a:rPr lang="en-US" dirty="0" smtClean="0"/>
              <a:t>Other variables have been given their default startup values.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11.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1077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init.asm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StopAllSounds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…</a:t>
            </a:r>
          </a:p>
          <a:p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ei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predef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LoadSGB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Enable interrupts and do a bunch of macro business to run the code for </a:t>
            </a:r>
            <a:r>
              <a:rPr lang="en-US" sz="1000" dirty="0" err="1" smtClean="0"/>
              <a:t>LoadSGB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362200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PredefPointers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these are pointers to ASM routines.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they appear to be used in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overworld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map scripts.</a:t>
            </a:r>
          </a:p>
          <a:p>
            <a:r>
              <a:rPr lang="en-US" sz="800" dirty="0" smtClean="0">
                <a:solidFill>
                  <a:srgbClr val="6A9955"/>
                </a:solidFill>
                <a:latin typeface="Consolas"/>
              </a:rPr>
              <a:t>…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add_predef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LoadSGB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predefs.asm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in init.asm where we left off.</a:t>
            </a:r>
          </a:p>
          <a:p>
            <a:endParaRPr lang="en-US" sz="800" dirty="0" smtClean="0"/>
          </a:p>
          <a:p>
            <a:r>
              <a:rPr lang="en-US" sz="800" dirty="0" smtClean="0"/>
              <a:t>Enable interrupts</a:t>
            </a:r>
          </a:p>
          <a:p>
            <a:endParaRPr lang="en-US" sz="800" dirty="0"/>
          </a:p>
          <a:p>
            <a:r>
              <a:rPr lang="en-US" sz="800" dirty="0" smtClean="0"/>
              <a:t>do a </a:t>
            </a:r>
            <a:r>
              <a:rPr lang="en-US" sz="800" dirty="0" err="1" smtClean="0"/>
              <a:t>predef</a:t>
            </a:r>
            <a:r>
              <a:rPr lang="en-US" sz="800" dirty="0" smtClean="0"/>
              <a:t> to </a:t>
            </a:r>
            <a:r>
              <a:rPr lang="en-US" sz="800" dirty="0" err="1" smtClean="0"/>
              <a:t>LoadSGB</a:t>
            </a:r>
            <a:r>
              <a:rPr lang="en-US" sz="800" dirty="0" smtClean="0"/>
              <a:t>. </a:t>
            </a:r>
            <a:r>
              <a:rPr lang="en-US" sz="800" dirty="0" err="1" smtClean="0"/>
              <a:t>predef</a:t>
            </a:r>
            <a:r>
              <a:rPr lang="en-US" sz="800" dirty="0" smtClean="0"/>
              <a:t> is an </a:t>
            </a:r>
            <a:r>
              <a:rPr lang="en-US" sz="800" dirty="0" err="1" smtClean="0"/>
              <a:t>asm</a:t>
            </a:r>
            <a:r>
              <a:rPr lang="en-US" sz="800" dirty="0" smtClean="0"/>
              <a:t> macro that basically handles all the bank switching involved to get to the right ROM bank for the function in question then it goes there.</a:t>
            </a:r>
          </a:p>
          <a:p>
            <a:endParaRPr lang="en-US" sz="800" dirty="0"/>
          </a:p>
          <a:p>
            <a:r>
              <a:rPr lang="en-US" sz="800" dirty="0" smtClean="0"/>
              <a:t>The pointers for all </a:t>
            </a:r>
            <a:r>
              <a:rPr lang="en-US" sz="800" dirty="0" err="1" smtClean="0"/>
              <a:t>predefs</a:t>
            </a:r>
            <a:r>
              <a:rPr lang="en-US" sz="800" dirty="0" smtClean="0"/>
              <a:t> are defined in predefs.asm</a:t>
            </a:r>
          </a:p>
          <a:p>
            <a:endParaRPr lang="en-US" sz="800" dirty="0"/>
          </a:p>
          <a:p>
            <a:r>
              <a:rPr lang="en-US" sz="800" dirty="0" smtClean="0"/>
              <a:t>The actual code for </a:t>
            </a:r>
            <a:r>
              <a:rPr lang="en-US" sz="800" dirty="0" err="1" smtClean="0"/>
              <a:t>LoadSGB</a:t>
            </a:r>
            <a:r>
              <a:rPr lang="en-US" sz="800" dirty="0" smtClean="0"/>
              <a:t> lives in palettes.asm, which will get it’s own slide.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11.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palettes.asm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palettes.asm: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LoadSGB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    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adjust for 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wOnSGB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CheckSGB</a:t>
            </a:r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onSGB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onDMG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;if on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, set SGB flag but skip all the SGB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vram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stuff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wOnSGB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endParaRPr lang="en-US" sz="800" b="0" dirty="0" smtClean="0">
              <a:solidFill>
                <a:srgbClr val="569CD6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onDMG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onSGB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wOnSGB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di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PrepareSuperNintendoVRAMTransfer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(we will skip this since it’s not relevant to GBC)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66E0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Set </a:t>
            </a:r>
            <a:r>
              <a:rPr lang="en-US" sz="1000" dirty="0" err="1" smtClean="0"/>
              <a:t>wOnSGB</a:t>
            </a:r>
            <a:r>
              <a:rPr lang="en-US" sz="1000" dirty="0" smtClean="0"/>
              <a:t> to $1 if we are on GBC but don’t run all of the SGB specific stuff.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wOnSGB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cf1b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if running on SGB, it's 1, else it's 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 smtClean="0"/>
          </a:p>
          <a:p>
            <a:r>
              <a:rPr lang="en-US" sz="800" dirty="0" smtClean="0"/>
              <a:t>Clear A to 0 with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</a:t>
            </a:r>
          </a:p>
          <a:p>
            <a:r>
              <a:rPr lang="en-US" sz="800" dirty="0" smtClean="0"/>
              <a:t>Not going to detail this one, but it does a bunch of hardware checks. The end result is that if we are on SGB then a ‘</a:t>
            </a:r>
            <a:r>
              <a:rPr lang="en-US" sz="800" dirty="0" err="1" smtClean="0"/>
              <a:t>scf</a:t>
            </a:r>
            <a:r>
              <a:rPr lang="en-US" sz="800" dirty="0" smtClean="0"/>
              <a:t>’ set carry flag is set true.</a:t>
            </a:r>
          </a:p>
          <a:p>
            <a:endParaRPr lang="en-US" sz="800" dirty="0" smtClean="0"/>
          </a:p>
          <a:p>
            <a:r>
              <a:rPr lang="en-US" sz="800" dirty="0" smtClean="0"/>
              <a:t>Since we aren’t on SGB the carry flag is still 0, so we don’t jump to .</a:t>
            </a:r>
            <a:r>
              <a:rPr lang="en-US" sz="800" dirty="0" err="1" smtClean="0"/>
              <a:t>onSGB</a:t>
            </a:r>
            <a:r>
              <a:rPr lang="en-US" sz="800" dirty="0" smtClean="0"/>
              <a:t>. rather load the value from the </a:t>
            </a:r>
            <a:r>
              <a:rPr lang="en-US" sz="800" dirty="0" err="1" smtClean="0"/>
              <a:t>hGBC</a:t>
            </a:r>
            <a:r>
              <a:rPr lang="en-US" sz="800" dirty="0" smtClean="0"/>
              <a:t> variable (should be $1 from way back on the first slide). </a:t>
            </a:r>
          </a:p>
          <a:p>
            <a:endParaRPr lang="en-US" sz="800" dirty="0"/>
          </a:p>
          <a:p>
            <a:r>
              <a:rPr lang="en-US" sz="800" dirty="0" smtClean="0"/>
              <a:t>AND A will result in a 1, not a zero, so we will not meet the criteria for .</a:t>
            </a:r>
            <a:r>
              <a:rPr lang="en-US" sz="800" dirty="0" err="1" smtClean="0"/>
              <a:t>onDMG</a:t>
            </a:r>
            <a:r>
              <a:rPr lang="en-US" sz="800" dirty="0" smtClean="0"/>
              <a:t>, so continue executing.</a:t>
            </a:r>
          </a:p>
          <a:p>
            <a:endParaRPr lang="en-US" sz="800" dirty="0"/>
          </a:p>
          <a:p>
            <a:r>
              <a:rPr lang="en-US" sz="800" dirty="0" smtClean="0"/>
              <a:t>This part was added (see the note). basically put a $1 in the </a:t>
            </a:r>
            <a:r>
              <a:rPr lang="en-US" sz="800" dirty="0" err="1" smtClean="0"/>
              <a:t>wOnSGB</a:t>
            </a:r>
            <a:r>
              <a:rPr lang="en-US" sz="800" dirty="0" smtClean="0"/>
              <a:t> variable even though we aren’t technically on a SGB.</a:t>
            </a:r>
          </a:p>
          <a:p>
            <a:endParaRPr lang="en-US" sz="800" dirty="0"/>
          </a:p>
          <a:p>
            <a:r>
              <a:rPr lang="en-US" sz="800" dirty="0" smtClean="0"/>
              <a:t>At this point we hit the return that lives under .</a:t>
            </a:r>
            <a:r>
              <a:rPr lang="en-US" sz="800" dirty="0" err="1" smtClean="0"/>
              <a:t>onDMG</a:t>
            </a:r>
            <a:r>
              <a:rPr lang="en-US" sz="800" dirty="0" smtClean="0"/>
              <a:t> and return from whence we came.</a:t>
            </a:r>
          </a:p>
          <a:p>
            <a:endParaRPr lang="en-US" sz="800" dirty="0"/>
          </a:p>
          <a:p>
            <a:r>
              <a:rPr lang="en-US" sz="800" dirty="0" smtClean="0"/>
              <a:t>In future code blocks where </a:t>
            </a:r>
            <a:r>
              <a:rPr lang="en-US" sz="800" dirty="0" err="1" smtClean="0"/>
              <a:t>wOnSGB</a:t>
            </a:r>
            <a:r>
              <a:rPr lang="en-US" sz="800" dirty="0" smtClean="0"/>
              <a:t> is called we’ll need to make sure we handle them gracefully by adding additional GBC check logic so that we don’t start doing SGB VRAM stuff.</a:t>
            </a:r>
          </a:p>
          <a:p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12.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26776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init.asm: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predef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LoadSGB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</a:t>
            </a: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DCDCAA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SFX_Shooting_Star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wAudioSavedROMBank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$9c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H_AUTOBGTRANSFERDEST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H_AUTOBGTRANSFERDEST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wUpdateSpritesEnabled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predef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PlayIntro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66E0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Get the banks set up for the intro and set the value of H_AUTOBGTRANSFERDEST (the transfer destination of the automatic background transfer code we saw earlier) to $009C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14465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c0ef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wAudioSavedROMBank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c0f0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wUpdateSpritesEnabled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cfcb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$00 = causes sprites to be hidden and the value to change to $ff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$01 =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$ff = disabled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other values aren't used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destination address of the automatic background transfer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H_AUTOBGTRANSFERDEST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2 bytes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Pick up where we left off</a:t>
            </a:r>
          </a:p>
          <a:p>
            <a:endParaRPr lang="en-US" sz="800" dirty="0" smtClean="0"/>
          </a:p>
          <a:p>
            <a:r>
              <a:rPr lang="en-US" sz="800" dirty="0" smtClean="0"/>
              <a:t>Now that everything has been zeroed out / initialized, we start setting up to run the intro.</a:t>
            </a:r>
          </a:p>
          <a:p>
            <a:endParaRPr lang="en-US" sz="800" dirty="0"/>
          </a:p>
          <a:p>
            <a:r>
              <a:rPr lang="en-US" sz="800" dirty="0" smtClean="0"/>
              <a:t>Start by setting the audio banks to be the same as the </a:t>
            </a:r>
            <a:r>
              <a:rPr lang="en-US" sz="800" dirty="0" err="1" smtClean="0"/>
              <a:t>SFX_Shooting_Star</a:t>
            </a:r>
            <a:r>
              <a:rPr lang="en-US" sz="800" dirty="0" smtClean="0"/>
              <a:t> code</a:t>
            </a:r>
          </a:p>
          <a:p>
            <a:endParaRPr lang="en-US" sz="800" dirty="0" smtClean="0"/>
          </a:p>
          <a:p>
            <a:r>
              <a:rPr lang="en-US" sz="800" dirty="0" smtClean="0"/>
              <a:t>Since H_AUTOBGTRANSERDEST is 2 Bytes we set both bytes here. in effect we get $009C</a:t>
            </a:r>
          </a:p>
          <a:p>
            <a:endParaRPr lang="en-US" sz="800" dirty="0"/>
          </a:p>
          <a:p>
            <a:r>
              <a:rPr lang="en-US" sz="800" dirty="0" err="1" smtClean="0"/>
              <a:t>dec</a:t>
            </a:r>
            <a:r>
              <a:rPr lang="en-US" sz="800" dirty="0" smtClean="0"/>
              <a:t> A causes underflow, wraps to $FF, puts that value in </a:t>
            </a:r>
            <a:r>
              <a:rPr lang="en-US" sz="800" dirty="0" err="1" smtClean="0"/>
              <a:t>wUpdateSpritesEnabled</a:t>
            </a:r>
            <a:r>
              <a:rPr lang="en-US" sz="800" dirty="0" smtClean="0"/>
              <a:t>.</a:t>
            </a:r>
          </a:p>
          <a:p>
            <a:endParaRPr lang="en-US" sz="800" dirty="0"/>
          </a:p>
          <a:p>
            <a:r>
              <a:rPr lang="en-US" sz="800" dirty="0" smtClean="0"/>
              <a:t>Finally </a:t>
            </a:r>
            <a:r>
              <a:rPr lang="en-US" sz="800" dirty="0" err="1" smtClean="0"/>
              <a:t>predef</a:t>
            </a:r>
            <a:r>
              <a:rPr lang="en-US" sz="800" dirty="0" smtClean="0"/>
              <a:t> call to </a:t>
            </a:r>
            <a:r>
              <a:rPr lang="en-US" sz="800" dirty="0" err="1" smtClean="0"/>
              <a:t>PlayIntro</a:t>
            </a:r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13.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intro.asm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3D79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5696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DFF9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3046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intro.asm:</a:t>
            </a: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PlayIntro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hJoyHeld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H_AUTOBGTRANSFERENABLED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PlayShootingStar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(slide #14)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PlayIntroScene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GBFadeOutToWhite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H_AUTOBGTRANSFERENABLED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DelayFrame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3D79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5696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DFF9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Not much here before </a:t>
            </a:r>
            <a:r>
              <a:rPr lang="en-US" sz="1000" dirty="0" err="1" smtClean="0"/>
              <a:t>PlayShootingStar</a:t>
            </a:r>
            <a:r>
              <a:rPr lang="en-US" sz="1000" dirty="0" smtClean="0"/>
              <a:t> except setting the hi ran auto background transfer enabled to $1.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;FFB4</a:t>
            </a:r>
          </a:p>
          <a:p>
            <a:r>
              <a:rPr lang="en-US" sz="800" b="0" dirty="0" err="1" smtClean="0">
                <a:solidFill>
                  <a:srgbClr val="D4D4D4"/>
                </a:solidFill>
                <a:latin typeface="Consolas"/>
              </a:rPr>
              <a:t>hJoyHeld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    db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hram_pokered_addresses.txt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destination address of the automatic background transfer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H_AUTOBGTRANSFERDEST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2 bytes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This code starts executing after the </a:t>
            </a:r>
            <a:r>
              <a:rPr lang="en-US" sz="800" dirty="0" err="1" smtClean="0"/>
              <a:t>predef</a:t>
            </a:r>
            <a:r>
              <a:rPr lang="en-US" sz="800" dirty="0" smtClean="0"/>
              <a:t> macro does its thing- beginning values here may be different than what the last end point was.</a:t>
            </a:r>
          </a:p>
          <a:p>
            <a:endParaRPr lang="en-US" sz="800" dirty="0" smtClean="0"/>
          </a:p>
          <a:p>
            <a:r>
              <a:rPr lang="en-US" sz="800" dirty="0" smtClean="0"/>
              <a:t>Zero out A</a:t>
            </a:r>
          </a:p>
          <a:p>
            <a:r>
              <a:rPr lang="en-US" sz="800" dirty="0" smtClean="0"/>
              <a:t>Set the value of </a:t>
            </a:r>
            <a:r>
              <a:rPr lang="en-US" sz="800" dirty="0" err="1" smtClean="0"/>
              <a:t>hJoyHeld</a:t>
            </a:r>
            <a:r>
              <a:rPr lang="en-US" sz="800" dirty="0" smtClean="0"/>
              <a:t> to 0</a:t>
            </a:r>
          </a:p>
          <a:p>
            <a:r>
              <a:rPr lang="en-US" sz="800" dirty="0" smtClean="0"/>
              <a:t>Increment A to $01</a:t>
            </a:r>
          </a:p>
          <a:p>
            <a:r>
              <a:rPr lang="en-US" sz="800" dirty="0" smtClean="0"/>
              <a:t>Set H_AUTOBGTRANSFERENABLED to $01</a:t>
            </a:r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PlayShootingStar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Full dig in on </a:t>
            </a:r>
            <a:r>
              <a:rPr lang="en-US" sz="800" dirty="0" err="1" smtClean="0"/>
              <a:t>PlayShootingStar</a:t>
            </a:r>
            <a:r>
              <a:rPr lang="en-US" sz="800" dirty="0" smtClean="0"/>
              <a:t> on next slide</a:t>
            </a:r>
          </a:p>
          <a:p>
            <a:endParaRPr lang="en-US" sz="800" dirty="0"/>
          </a:p>
          <a:p>
            <a:r>
              <a:rPr lang="en-US" sz="800" dirty="0" smtClean="0"/>
              <a:t>Note that I’m going to ignore a lot on there including all the gamma stuff since I’m mostly interested in just the SGB to GBC colorizing.</a:t>
            </a:r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14.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intro.asm, home.asm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3D79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5696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DFF9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4093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intro.asm:</a:t>
            </a:r>
          </a:p>
          <a:p>
            <a:r>
              <a:rPr lang="en-US" sz="500" b="0" dirty="0" err="1" smtClean="0">
                <a:solidFill>
                  <a:srgbClr val="9CDCFE"/>
                </a:solidFill>
                <a:latin typeface="Consolas"/>
              </a:rPr>
              <a:t>PlayShootingStar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500" b="0" dirty="0" smtClean="0">
                <a:solidFill>
                  <a:srgbClr val="9CDCFE"/>
                </a:solidFill>
                <a:latin typeface="Consolas"/>
              </a:rPr>
              <a:t>SET_PAL_GAME_FREAK_INTRO</a:t>
            </a:r>
            <a:endParaRPr lang="en-US" sz="5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00" b="0" dirty="0" err="1" smtClean="0">
                <a:solidFill>
                  <a:srgbClr val="9CDCFE"/>
                </a:solidFill>
                <a:latin typeface="Consolas"/>
              </a:rPr>
              <a:t>RunPaletteCommand</a:t>
            </a:r>
            <a:endParaRPr lang="en-US" sz="5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500" dirty="0" smtClean="0">
                <a:solidFill>
                  <a:srgbClr val="9CDCFE"/>
                </a:solidFill>
                <a:latin typeface="Consolas"/>
              </a:rPr>
              <a:t>… (</a:t>
            </a:r>
            <a:r>
              <a:rPr lang="en-US" sz="500" dirty="0" err="1" smtClean="0">
                <a:solidFill>
                  <a:srgbClr val="9CDCFE"/>
                </a:solidFill>
                <a:latin typeface="Consolas"/>
              </a:rPr>
              <a:t>PlayShootingStar</a:t>
            </a:r>
            <a:r>
              <a:rPr lang="en-US" sz="500" dirty="0" smtClean="0">
                <a:solidFill>
                  <a:srgbClr val="9CDCFE"/>
                </a:solidFill>
                <a:latin typeface="Consolas"/>
              </a:rPr>
              <a:t> continues)</a:t>
            </a:r>
            <a:endParaRPr lang="en-US" sz="5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500" dirty="0">
              <a:solidFill>
                <a:srgbClr val="D4D4D4"/>
              </a:solidFill>
              <a:latin typeface="Consolas"/>
            </a:endParaRP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home.asm:</a:t>
            </a:r>
          </a:p>
          <a:p>
            <a:r>
              <a:rPr lang="en-US" sz="500" b="0" dirty="0" err="1" smtClean="0">
                <a:solidFill>
                  <a:srgbClr val="9CDCFE"/>
                </a:solidFill>
                <a:latin typeface="Consolas"/>
              </a:rPr>
              <a:t>RunPaletteCommand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500" b="0" dirty="0" err="1" smtClean="0">
                <a:solidFill>
                  <a:srgbClr val="9CDCFE"/>
                </a:solidFill>
                <a:latin typeface="Consolas"/>
              </a:rPr>
              <a:t>wOnSGB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and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5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ret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00" b="0" dirty="0" smtClean="0">
                <a:solidFill>
                  <a:srgbClr val="569CD6"/>
                </a:solidFill>
                <a:latin typeface="Consolas"/>
              </a:rPr>
              <a:t>z</a:t>
            </a:r>
            <a:endParaRPr lang="en-US" sz="5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00" b="0" dirty="0" err="1" smtClean="0">
                <a:solidFill>
                  <a:srgbClr val="9CDCFE"/>
                </a:solidFill>
                <a:latin typeface="Consolas"/>
              </a:rPr>
              <a:t>predef_jump</a:t>
            </a:r>
            <a:r>
              <a:rPr lang="en-US" sz="5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00" b="0" dirty="0" smtClean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500" b="0" dirty="0" err="1" smtClean="0">
                <a:solidFill>
                  <a:srgbClr val="9CDCFE"/>
                </a:solidFill>
                <a:latin typeface="Consolas"/>
              </a:rPr>
              <a:t>RunPaletteCommand</a:t>
            </a:r>
            <a:endParaRPr lang="en-US" sz="5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palettes.asm: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_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RunPaletteCommand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GetPredefRegisters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;b holds the address of the pal command to run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next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wDefaultPaletteCommand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]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use default command if command ID is $ff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next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UPDATE_PARTY_MENU_BLK_PACKET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UpdatePartyMenuBlkPacket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add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hl</a:t>
            </a:r>
          </a:p>
          <a:p>
            <a:endParaRPr lang="en-US" sz="700" dirty="0">
              <a:solidFill>
                <a:srgbClr val="569CD6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de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SetPalFunctions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add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7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de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SendSGBPackets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push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de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;by pushing de, the next 'ret' command encountered will jump to </a:t>
            </a:r>
            <a:r>
              <a:rPr lang="en-US" sz="700" b="0" dirty="0" err="1" smtClean="0">
                <a:solidFill>
                  <a:srgbClr val="6A9955"/>
                </a:solidFill>
                <a:latin typeface="Consolas"/>
              </a:rPr>
              <a:t>SendSGBPackets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7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5A00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6011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5D5A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474339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In effect, the value in </a:t>
            </a:r>
            <a:r>
              <a:rPr lang="en-US" sz="1000" dirty="0" err="1" smtClean="0"/>
              <a:t>Reg</a:t>
            </a:r>
            <a:r>
              <a:rPr lang="en-US" sz="1000" dirty="0" smtClean="0"/>
              <a:t> B is the selector for case logic that will select the proper </a:t>
            </a:r>
            <a:r>
              <a:rPr lang="en-US" sz="1000" dirty="0" err="1" smtClean="0"/>
              <a:t>SetPal</a:t>
            </a:r>
            <a:r>
              <a:rPr lang="en-US" sz="1000" dirty="0" smtClean="0"/>
              <a:t> function. In this case $0C gets us queued up to run </a:t>
            </a:r>
            <a:r>
              <a:rPr lang="en-US" sz="1000" dirty="0" err="1" smtClean="0"/>
              <a:t>SetPal_GameFreakIntro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SET_PAL_GAME_FREAK_INTRO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$0C</a:t>
            </a: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UPDATE_PARTY_MENU_BLK_PACKET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$FC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palette_constants.asm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276350"/>
            <a:ext cx="2438400" cy="1077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wOnSGB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cf1b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if running on SGB, it's 1, else it's 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cc4f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6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wDefaultPaletteCommand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cf1c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047750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2571750"/>
            <a:ext cx="2286000" cy="2185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GetPredefRegisters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Restore the contents of register pairs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when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GetPredefPointer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was called.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wPredefRegisters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+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5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343150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predef.asm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418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/>
              <a:t>Code Comments:</a:t>
            </a:r>
          </a:p>
          <a:p>
            <a:r>
              <a:rPr lang="en-US" sz="700" dirty="0" smtClean="0"/>
              <a:t>Set </a:t>
            </a:r>
            <a:r>
              <a:rPr lang="en-US" sz="700" dirty="0" err="1" smtClean="0"/>
              <a:t>Reg</a:t>
            </a:r>
            <a:r>
              <a:rPr lang="en-US" sz="700" dirty="0" smtClean="0"/>
              <a:t> B to the value $0C (SET_PAL_GAME_FREAK_INTRO) and call </a:t>
            </a:r>
            <a:r>
              <a:rPr lang="en-US" sz="700" dirty="0" err="1" smtClean="0"/>
              <a:t>RunPaletteCommand</a:t>
            </a:r>
            <a:endParaRPr lang="en-US" sz="700" dirty="0" smtClean="0"/>
          </a:p>
          <a:p>
            <a:endParaRPr lang="en-US" sz="700" dirty="0"/>
          </a:p>
          <a:p>
            <a:r>
              <a:rPr lang="en-US" sz="700" dirty="0" smtClean="0"/>
              <a:t>This one is basically a wrapper that does the </a:t>
            </a:r>
            <a:r>
              <a:rPr lang="en-US" sz="700" dirty="0" err="1" smtClean="0"/>
              <a:t>wSGB</a:t>
            </a:r>
            <a:r>
              <a:rPr lang="en-US" sz="700" dirty="0" smtClean="0"/>
              <a:t> check- since </a:t>
            </a:r>
            <a:r>
              <a:rPr lang="en-US" sz="700" dirty="0" err="1" smtClean="0"/>
              <a:t>wOnSGB</a:t>
            </a:r>
            <a:r>
              <a:rPr lang="en-US" sz="700" dirty="0" smtClean="0"/>
              <a:t> is $1 for us we will do the jump to _</a:t>
            </a:r>
            <a:r>
              <a:rPr lang="en-US" sz="700" dirty="0" err="1" smtClean="0"/>
              <a:t>RunPaletteCommand</a:t>
            </a:r>
            <a:endParaRPr lang="en-US" sz="700" dirty="0" smtClean="0"/>
          </a:p>
          <a:p>
            <a:endParaRPr lang="en-US" sz="700" dirty="0"/>
          </a:p>
          <a:p>
            <a:r>
              <a:rPr lang="en-US" sz="700" dirty="0" smtClean="0"/>
              <a:t>Load up the register pairs (HL, DE, BC) with the 6 byte values that live at CC4F. During the </a:t>
            </a:r>
            <a:r>
              <a:rPr lang="en-US" sz="700" dirty="0" err="1" smtClean="0"/>
              <a:t>predef</a:t>
            </a:r>
            <a:r>
              <a:rPr lang="en-US" sz="700" dirty="0" smtClean="0"/>
              <a:t> macro stuff these values were set to store the values of what the registers were before the </a:t>
            </a:r>
            <a:r>
              <a:rPr lang="en-US" sz="700" dirty="0" err="1" smtClean="0"/>
              <a:t>predef</a:t>
            </a:r>
            <a:r>
              <a:rPr lang="en-US" sz="700" dirty="0" smtClean="0"/>
              <a:t> macro was called. This restores B to $0C. This is then loaded to A</a:t>
            </a:r>
          </a:p>
          <a:p>
            <a:endParaRPr lang="en-US" sz="700" dirty="0"/>
          </a:p>
          <a:p>
            <a:r>
              <a:rPr lang="en-US" sz="700" dirty="0" smtClean="0"/>
              <a:t>Compare A ($0C) to $FF</a:t>
            </a:r>
          </a:p>
          <a:p>
            <a:r>
              <a:rPr lang="en-US" sz="700" dirty="0" smtClean="0"/>
              <a:t>If the subtract compare is a not zero, jump to next, otherwise load up the value of </a:t>
            </a:r>
            <a:r>
              <a:rPr lang="en-US" sz="700" dirty="0" err="1" smtClean="0"/>
              <a:t>wDefaultPaletteCommand</a:t>
            </a:r>
            <a:r>
              <a:rPr lang="en-US" sz="700" dirty="0" smtClean="0"/>
              <a:t> to A.  At this point that value would be 0, but we actually do jump relative to .next, so no problem there.</a:t>
            </a:r>
          </a:p>
          <a:p>
            <a:r>
              <a:rPr lang="en-US" sz="700" dirty="0" smtClean="0"/>
              <a:t>Compare $FC (see palette_constants.asm) to $0C. If it matches then do </a:t>
            </a:r>
            <a:r>
              <a:rPr lang="en-US" sz="700" dirty="0" err="1" smtClean="0"/>
              <a:t>UpdatePartyMenuBlkPacket</a:t>
            </a:r>
            <a:r>
              <a:rPr lang="en-US" sz="700" dirty="0" smtClean="0"/>
              <a:t> (we won’t here)</a:t>
            </a:r>
          </a:p>
          <a:p>
            <a:r>
              <a:rPr lang="en-US" sz="700" dirty="0" smtClean="0"/>
              <a:t>Load L with $0C and H with $00</a:t>
            </a:r>
          </a:p>
          <a:p>
            <a:r>
              <a:rPr lang="en-US" sz="700" dirty="0" smtClean="0"/>
              <a:t>Double HL by adding it to itself. Because </a:t>
            </a:r>
            <a:r>
              <a:rPr lang="en-US" sz="700" dirty="0" err="1" smtClean="0"/>
              <a:t>SetPalFunctions</a:t>
            </a:r>
            <a:r>
              <a:rPr lang="en-US" sz="700" dirty="0" smtClean="0"/>
              <a:t> uses </a:t>
            </a:r>
            <a:r>
              <a:rPr lang="en-US" sz="700" dirty="0" err="1" smtClean="0"/>
              <a:t>dw</a:t>
            </a:r>
            <a:r>
              <a:rPr lang="en-US" sz="700" dirty="0" smtClean="0"/>
              <a:t> to declare words (2 bytes each) we need to account for that.</a:t>
            </a:r>
          </a:p>
          <a:p>
            <a:r>
              <a:rPr lang="en-US" sz="700" dirty="0" smtClean="0"/>
              <a:t>Set DE to the address for </a:t>
            </a:r>
            <a:r>
              <a:rPr lang="en-US" sz="700" dirty="0" err="1" smtClean="0"/>
              <a:t>SetPalFunctions</a:t>
            </a:r>
            <a:endParaRPr lang="en-US" sz="700" dirty="0" smtClean="0"/>
          </a:p>
          <a:p>
            <a:r>
              <a:rPr lang="en-US" sz="700" dirty="0" smtClean="0"/>
              <a:t>Add the base address for </a:t>
            </a:r>
            <a:r>
              <a:rPr lang="en-US" sz="700" dirty="0" err="1" smtClean="0"/>
              <a:t>SetPalFunctions</a:t>
            </a:r>
            <a:r>
              <a:rPr lang="en-US" sz="700" dirty="0" smtClean="0"/>
              <a:t> to the offset for our </a:t>
            </a:r>
            <a:r>
              <a:rPr lang="en-US" sz="700" dirty="0" err="1" smtClean="0"/>
              <a:t>PalFunction</a:t>
            </a:r>
            <a:r>
              <a:rPr lang="en-US" sz="700" dirty="0" smtClean="0"/>
              <a:t> ($0C, </a:t>
            </a:r>
            <a:r>
              <a:rPr lang="en-US" sz="700" dirty="0" err="1" smtClean="0"/>
              <a:t>ie</a:t>
            </a:r>
            <a:r>
              <a:rPr lang="en-US" sz="700" dirty="0" smtClean="0"/>
              <a:t>- </a:t>
            </a:r>
            <a:r>
              <a:rPr lang="en-US" sz="700" dirty="0" err="1" smtClean="0"/>
              <a:t>SetPal_GameFreakIntro</a:t>
            </a:r>
            <a:r>
              <a:rPr lang="en-US" sz="700" dirty="0" smtClean="0"/>
              <a:t>)</a:t>
            </a:r>
          </a:p>
          <a:p>
            <a:endParaRPr lang="en-US" sz="700" dirty="0"/>
          </a:p>
          <a:p>
            <a:r>
              <a:rPr lang="en-US" sz="700" dirty="0" smtClean="0"/>
              <a:t>Set up HL to be the address for the </a:t>
            </a:r>
            <a:r>
              <a:rPr lang="en-US" sz="700" dirty="0" err="1" smtClean="0"/>
              <a:t>SetPal_GameFreakIntro</a:t>
            </a:r>
            <a:r>
              <a:rPr lang="en-US" sz="700" dirty="0" smtClean="0"/>
              <a:t> code and set DE to be the address for </a:t>
            </a:r>
            <a:r>
              <a:rPr lang="en-US" sz="700" dirty="0" err="1" smtClean="0"/>
              <a:t>SendSGBPackets</a:t>
            </a:r>
            <a:r>
              <a:rPr lang="en-US" sz="700" dirty="0" smtClean="0"/>
              <a:t>. Pushing DE then </a:t>
            </a:r>
            <a:r>
              <a:rPr lang="en-US" sz="700" dirty="0" err="1" smtClean="0"/>
              <a:t>enqueues</a:t>
            </a:r>
            <a:r>
              <a:rPr lang="en-US" sz="700" dirty="0" smtClean="0"/>
              <a:t> it to run after the next return we </a:t>
            </a:r>
            <a:r>
              <a:rPr lang="en-US" sz="700" dirty="0" err="1" smtClean="0"/>
              <a:t>encounger</a:t>
            </a:r>
            <a:r>
              <a:rPr lang="en-US" sz="700" dirty="0" smtClean="0"/>
              <a:t>.</a:t>
            </a:r>
          </a:p>
          <a:p>
            <a:endParaRPr lang="en-US" sz="700" dirty="0"/>
          </a:p>
          <a:p>
            <a:r>
              <a:rPr lang="en-US" sz="700" dirty="0" smtClean="0"/>
              <a:t>Jump to HL, the address for the </a:t>
            </a:r>
            <a:r>
              <a:rPr lang="en-US" sz="700" dirty="0" err="1" smtClean="0"/>
              <a:t>SetPal_GameFreakIntro</a:t>
            </a:r>
            <a:r>
              <a:rPr lang="en-US" sz="700" dirty="0" smtClean="0"/>
              <a:t> code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0" y="742950"/>
            <a:ext cx="2438400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600" b="0" dirty="0" err="1" smtClean="0">
                <a:solidFill>
                  <a:srgbClr val="9CDCFE"/>
                </a:solidFill>
                <a:latin typeface="Consolas"/>
              </a:rPr>
              <a:t>SetPalFunctions</a:t>
            </a:r>
            <a:r>
              <a:rPr lang="en-US" sz="600" b="0" dirty="0" smtClean="0">
                <a:solidFill>
                  <a:srgbClr val="D4D4D4"/>
                </a:solidFill>
                <a:latin typeface="Consolas"/>
              </a:rPr>
              <a:t>: …</a:t>
            </a:r>
          </a:p>
          <a:p>
            <a:r>
              <a:rPr lang="en-US" sz="6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600" b="0" dirty="0" err="1" smtClean="0">
                <a:solidFill>
                  <a:srgbClr val="C586C0"/>
                </a:solidFill>
                <a:latin typeface="Consolas"/>
              </a:rPr>
              <a:t>dw</a:t>
            </a:r>
            <a:r>
              <a:rPr lang="en-US" sz="6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600" b="0" dirty="0" err="1" smtClean="0">
                <a:solidFill>
                  <a:srgbClr val="9CDCFE"/>
                </a:solidFill>
                <a:latin typeface="Consolas"/>
              </a:rPr>
              <a:t>SetPal_BattleBlack</a:t>
            </a:r>
            <a:r>
              <a:rPr lang="en-US" sz="600" b="0" dirty="0" smtClean="0">
                <a:solidFill>
                  <a:srgbClr val="9CDCFE"/>
                </a:solidFill>
                <a:latin typeface="Consolas"/>
              </a:rPr>
              <a:t> …</a:t>
            </a:r>
          </a:p>
          <a:p>
            <a:r>
              <a:rPr lang="en-US" sz="600" b="0" dirty="0" smtClean="0">
                <a:solidFill>
                  <a:srgbClr val="C586C0"/>
                </a:solidFill>
                <a:latin typeface="Consolas"/>
              </a:rPr>
              <a:t>    </a:t>
            </a:r>
            <a:r>
              <a:rPr lang="en-US" sz="600" b="0" dirty="0" err="1" smtClean="0">
                <a:solidFill>
                  <a:srgbClr val="C586C0"/>
                </a:solidFill>
                <a:latin typeface="Consolas"/>
              </a:rPr>
              <a:t>dw</a:t>
            </a:r>
            <a:r>
              <a:rPr lang="en-US" sz="6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600" b="0" dirty="0" err="1" smtClean="0">
                <a:solidFill>
                  <a:srgbClr val="9CDCFE"/>
                </a:solidFill>
                <a:latin typeface="Consolas"/>
              </a:rPr>
              <a:t>SetPal_GameFreakIntro</a:t>
            </a:r>
            <a:r>
              <a:rPr lang="en-US" sz="600" b="0" dirty="0" smtClean="0">
                <a:solidFill>
                  <a:srgbClr val="9CDCFE"/>
                </a:solidFill>
                <a:latin typeface="Consolas"/>
              </a:rPr>
              <a:t> </a:t>
            </a:r>
            <a:endParaRPr lang="en-US" sz="6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514350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palettes.asm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we are using a GBC for logical jumps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15.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palettes.asm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5A00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6011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5D5A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3539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palettes.asm: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SetPal_GameFreakIntro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PalPacket_GameFreakIntro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BlkPacket_GameFreakIntro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    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SET_PAL_GENERIC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wDefaultPaletteCommand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0800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6595 (loc.)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6690 (color)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HL now contains the color information and DE contains the location information for the colors. We are getting close to finally displaying these on a GBC! Next we go to </a:t>
            </a:r>
            <a:r>
              <a:rPr lang="en-US" sz="1000" dirty="0" err="1" smtClean="0"/>
              <a:t>SendSGBPackets</a:t>
            </a:r>
            <a:r>
              <a:rPr lang="en-US" sz="1000" dirty="0" smtClean="0"/>
              <a:t> (which is where I believe we will branch off and do the GBC-specific actions needed).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428750"/>
            <a:ext cx="2438400" cy="32162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PalPacket_GameFreakIntro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PAL_SET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PAL_GAMEFREAK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PAL_REDMON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PAL_VIRIDIAN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PAL_BLUEMON</a:t>
            </a:r>
          </a:p>
          <a:p>
            <a:r>
              <a:rPr lang="en-US" sz="700" dirty="0" smtClean="0">
                <a:solidFill>
                  <a:srgbClr val="9CDCFE"/>
                </a:solidFill>
                <a:latin typeface="Consolas"/>
              </a:rPr>
              <a:t>…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BlkPacket_GameFreakIntro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ATTR_BLK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ATTR_BLK_DATA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%111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05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07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falling stars (left): pal 1, </a:t>
            </a:r>
            <a:r>
              <a:rPr lang="en-US" sz="700" b="0" dirty="0" err="1" smtClean="0">
                <a:solidFill>
                  <a:srgbClr val="6A9955"/>
                </a:solidFill>
                <a:latin typeface="Consolas"/>
              </a:rPr>
              <a:t>GameFreak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 logo: pal 0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ATTR_BLK_DATA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%010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08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09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falling stars (middle): pal 2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ATTR_BLK_DATA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%011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14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falling stars (right): pal 3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12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7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$13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$04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$05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$07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$01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$08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$13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$13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$11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$08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$09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$02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$0d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$03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$00</a:t>
            </a:r>
          </a:p>
          <a:p>
            <a:r>
              <a:rPr lang="en-US" sz="700" dirty="0" smtClean="0">
                <a:solidFill>
                  <a:srgbClr val="B5CEA8"/>
                </a:solidFill>
                <a:latin typeface="Consolas"/>
              </a:rPr>
              <a:t>…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PAL_SET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MACRO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db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(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) +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err="1" smtClean="0">
                <a:solidFill>
                  <a:srgbClr val="C586C0"/>
                </a:solidFill>
                <a:latin typeface="Consolas"/>
              </a:rPr>
              <a:t>dw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\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\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\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, \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4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7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ENDM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200150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sgb_packets.asm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285750"/>
            <a:ext cx="2286000" cy="954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SET_PAL_GENERIC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$08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const_value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 = 0 (note these aren’t in code order which is how the program knows the value of each)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const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PAL_GAMEFREAK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$24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const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PAL_REDMON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$12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const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PAL_VIRIDIAN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$02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const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PAL_BLUEMON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$11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palette_constants.asm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3908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Here we set the palette data in the HL and DE registers. </a:t>
            </a:r>
          </a:p>
          <a:p>
            <a:r>
              <a:rPr lang="en-US" sz="800" dirty="0" smtClean="0"/>
              <a:t>HL will have </a:t>
            </a:r>
            <a:r>
              <a:rPr lang="en-US" sz="800" dirty="0" err="1" smtClean="0"/>
              <a:t>PalPacket_GameFreakIntro</a:t>
            </a:r>
            <a:r>
              <a:rPr lang="en-US" sz="800" dirty="0" smtClean="0"/>
              <a:t> which contains the actual color information.</a:t>
            </a:r>
          </a:p>
          <a:p>
            <a:endParaRPr lang="en-US" sz="800" dirty="0" smtClean="0"/>
          </a:p>
          <a:p>
            <a:r>
              <a:rPr lang="en-US" sz="800" dirty="0" smtClean="0"/>
              <a:t>The PAL_SET macro effectively </a:t>
            </a:r>
            <a:r>
              <a:rPr lang="en-US" sz="800" dirty="0" err="1" smtClean="0"/>
              <a:t>bitpacks</a:t>
            </a:r>
            <a:r>
              <a:rPr lang="en-US" sz="800" dirty="0" smtClean="0"/>
              <a:t> everything in to a single word (2 byte) packet that points to color information in memory- I believe located via super_palettes.asm</a:t>
            </a:r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DE will have </a:t>
            </a:r>
            <a:r>
              <a:rPr lang="en-US" sz="800" dirty="0" err="1" smtClean="0"/>
              <a:t>BlkPacket_GameFreakIntro</a:t>
            </a:r>
            <a:r>
              <a:rPr lang="en-US" sz="800" dirty="0" smtClean="0"/>
              <a:t> which will have the ATTR_BLK information. ATTR_BLK defines the rectangular regions which each palette applies. As shown on the left, this can be quite detailed with multiple active color areas </a:t>
            </a:r>
            <a:r>
              <a:rPr lang="en-US" sz="800" dirty="0" err="1" smtClean="0"/>
              <a:t>occuring</a:t>
            </a:r>
            <a:r>
              <a:rPr lang="en-US" sz="800" dirty="0" smtClean="0"/>
              <a:t> at the same time.</a:t>
            </a:r>
          </a:p>
          <a:p>
            <a:r>
              <a:rPr lang="en-US" sz="800" dirty="0" smtClean="0"/>
              <a:t>See </a:t>
            </a:r>
            <a:r>
              <a:rPr lang="en-US" sz="800" dirty="0" smtClean="0">
                <a:hlinkClick r:id="rId2"/>
              </a:rPr>
              <a:t>https://github.com/ahrnbom/gbapfomgd/blob/master/gbasmdev.tex</a:t>
            </a:r>
            <a:r>
              <a:rPr lang="en-US" sz="800" dirty="0" smtClean="0"/>
              <a:t> (roughly line 1257) for more details on ATTR_BLK. </a:t>
            </a:r>
          </a:p>
          <a:p>
            <a:endParaRPr lang="en-US" sz="800" dirty="0"/>
          </a:p>
          <a:p>
            <a:r>
              <a:rPr lang="en-US" sz="800" dirty="0" smtClean="0"/>
              <a:t>We are sending 3 blocks of ATTR_BLK data. All that said, I don’t need to mess with any of this, just to use the info loaded here on the GBC.</a:t>
            </a:r>
          </a:p>
          <a:p>
            <a:endParaRPr lang="en-US" sz="800" dirty="0"/>
          </a:p>
          <a:p>
            <a:r>
              <a:rPr lang="en-US" sz="800" dirty="0" smtClean="0"/>
              <a:t>Load up A / </a:t>
            </a:r>
            <a:r>
              <a:rPr lang="en-US" sz="800" dirty="0" err="1" smtClean="0"/>
              <a:t>wDefaultPaletteCommand</a:t>
            </a:r>
            <a:r>
              <a:rPr lang="en-US" sz="800" dirty="0" smtClean="0"/>
              <a:t> with the value $08 then return. As noted in the previous slide the command </a:t>
            </a:r>
            <a:r>
              <a:rPr lang="en-US" sz="800" dirty="0" err="1" smtClean="0"/>
              <a:t>SendSGBPackets</a:t>
            </a:r>
            <a:r>
              <a:rPr lang="en-US" sz="800" dirty="0" smtClean="0"/>
              <a:t> has been </a:t>
            </a:r>
            <a:r>
              <a:rPr lang="en-US" sz="800" dirty="0" err="1" smtClean="0"/>
              <a:t>enqueued</a:t>
            </a:r>
            <a:r>
              <a:rPr lang="en-US" sz="800" dirty="0" smtClean="0"/>
              <a:t> on the stack, so this is where we go to next.</a:t>
            </a:r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16.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palettes.asm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0800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6595 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blk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6690 (color)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1815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palettes.asm: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SendSGBPackets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–replaced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wGBC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notGBC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push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InitGBCPalettes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(Next Slide)</a:t>
            </a: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… (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SendSGBPakcets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 code will continue on another slide)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0800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6595 (</a:t>
                      </a:r>
                      <a:r>
                        <a:rPr lang="en-US" sz="800" dirty="0" err="1" smtClean="0"/>
                        <a:t>blk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6690 (color)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Check if we are on a GBC and if we are call </a:t>
            </a:r>
            <a:r>
              <a:rPr lang="en-US" sz="1000" dirty="0" err="1" smtClean="0"/>
              <a:t>InitGBCPalettes</a:t>
            </a:r>
            <a:r>
              <a:rPr lang="en-US" sz="1000" dirty="0" smtClean="0"/>
              <a:t>, which is detailed on the next slide.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1446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 smtClean="0"/>
          </a:p>
          <a:p>
            <a:r>
              <a:rPr lang="en-US" sz="800" dirty="0" smtClean="0"/>
              <a:t>Load up A with the </a:t>
            </a:r>
            <a:r>
              <a:rPr lang="en-US" sz="800" dirty="0" err="1" smtClean="0"/>
              <a:t>hGBC</a:t>
            </a:r>
            <a:r>
              <a:rPr lang="en-US" sz="800" dirty="0" smtClean="0"/>
              <a:t> flag and compare it. If the result is 0 go to .</a:t>
            </a:r>
            <a:r>
              <a:rPr lang="en-US" sz="800" dirty="0" err="1" smtClean="0"/>
              <a:t>notGBC</a:t>
            </a:r>
            <a:r>
              <a:rPr lang="en-US" sz="800" dirty="0" smtClean="0"/>
              <a:t>. Since it should result in a $1 we keep going.</a:t>
            </a:r>
          </a:p>
          <a:p>
            <a:endParaRPr lang="en-US" sz="800" dirty="0"/>
          </a:p>
          <a:p>
            <a:r>
              <a:rPr lang="en-US" sz="800" dirty="0" smtClean="0"/>
              <a:t>Push DE (the location information) to the stack and call </a:t>
            </a:r>
            <a:r>
              <a:rPr lang="en-US" sz="800" dirty="0" err="1" smtClean="0"/>
              <a:t>InitGBCPalettes</a:t>
            </a:r>
            <a:r>
              <a:rPr lang="en-US" sz="800" dirty="0" smtClean="0"/>
              <a:t>.</a:t>
            </a:r>
          </a:p>
          <a:p>
            <a:endParaRPr lang="en-US" sz="800" dirty="0"/>
          </a:p>
          <a:p>
            <a:r>
              <a:rPr lang="en-US" sz="800" dirty="0" smtClean="0"/>
              <a:t>See the next slide for details on </a:t>
            </a:r>
            <a:r>
              <a:rPr lang="en-US" sz="800" dirty="0" err="1" smtClean="0"/>
              <a:t>InitGBCPalettes</a:t>
            </a:r>
            <a:endParaRPr lang="en-US" sz="800" dirty="0" smtClean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17.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palettes.asm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0800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6595 </a:t>
                      </a:r>
                      <a:r>
                        <a:rPr lang="en-US" sz="800" dirty="0" smtClean="0"/>
                        <a:t>(</a:t>
                      </a:r>
                      <a:r>
                        <a:rPr lang="en-US" sz="800" dirty="0" err="1" smtClean="0"/>
                        <a:t>blk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6690 (color)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24160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palettes.asm:</a:t>
            </a:r>
          </a:p>
          <a:p>
            <a:r>
              <a:rPr lang="en-US" sz="550" b="0" dirty="0" err="1" smtClean="0">
                <a:solidFill>
                  <a:srgbClr val="9CDCFE"/>
                </a:solidFill>
                <a:latin typeface="Consolas"/>
              </a:rPr>
              <a:t>InitGBCPalettes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: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55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 - updating this to work with the Yellow code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and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B5CEA8"/>
                </a:solidFill>
                <a:latin typeface="Consolas"/>
              </a:rPr>
              <a:t>$f8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B5CEA8"/>
                </a:solidFill>
                <a:latin typeface="Consolas"/>
              </a:rPr>
              <a:t>$20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;check to see if hl points to a </a:t>
            </a:r>
            <a:r>
              <a:rPr lang="en-US" sz="550" b="0" dirty="0" err="1" smtClean="0">
                <a:solidFill>
                  <a:srgbClr val="6A9955"/>
                </a:solidFill>
                <a:latin typeface="Consolas"/>
              </a:rPr>
              <a:t>blk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 pal packet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550" b="0" dirty="0" err="1" smtClean="0">
                <a:solidFill>
                  <a:srgbClr val="9CDCFE"/>
                </a:solidFill>
                <a:latin typeface="Consolas"/>
              </a:rPr>
              <a:t>TranslatePalPacketToBGMapAttributes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;jump if so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;otherwise hl points to a different pal packet or </a:t>
            </a:r>
            <a:r>
              <a:rPr lang="en-US" sz="550" b="0" dirty="0" err="1" smtClean="0">
                <a:solidFill>
                  <a:srgbClr val="6A9955"/>
                </a:solidFill>
                <a:latin typeface="Consolas"/>
              </a:rPr>
              <a:t>wPalPacket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9CDCFE"/>
                </a:solidFill>
                <a:latin typeface="Consolas"/>
              </a:rPr>
              <a:t>index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55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550" b="0" dirty="0" smtClean="0">
                <a:solidFill>
                  <a:srgbClr val="C586C0"/>
                </a:solidFill>
                <a:latin typeface="Consolas"/>
              </a:rPr>
              <a:t>REPT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9CDCFE"/>
                </a:solidFill>
                <a:latin typeface="Consolas"/>
              </a:rPr>
              <a:t>NUM_ACTIVE_PALS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9CDCFE"/>
                </a:solidFill>
                <a:latin typeface="Consolas"/>
              </a:rPr>
              <a:t>index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&gt; </a:t>
            </a:r>
            <a:r>
              <a:rPr lang="en-US" sz="55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pop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C586C0"/>
                </a:solidFill>
                <a:latin typeface="Consolas"/>
              </a:rPr>
              <a:t>ENDC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55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55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] 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;get palette ID into 'A'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55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9CDCFE"/>
                </a:solidFill>
                <a:latin typeface="Consolas"/>
              </a:rPr>
              <a:t>index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&lt; (</a:t>
            </a:r>
            <a:r>
              <a:rPr lang="en-US" sz="550" b="0" dirty="0" smtClean="0">
                <a:solidFill>
                  <a:srgbClr val="9CDCFE"/>
                </a:solidFill>
                <a:latin typeface="Consolas"/>
              </a:rPr>
              <a:t>NUM_ACTIVE_PALS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+ -</a:t>
            </a:r>
            <a:r>
              <a:rPr lang="en-US" sz="55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push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C586C0"/>
                </a:solidFill>
                <a:latin typeface="Consolas"/>
              </a:rPr>
              <a:t>ENDC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55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 </a:t>
            </a:r>
            <a:r>
              <a:rPr lang="en-US" sz="55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550" b="0" dirty="0" err="1" smtClean="0">
                <a:solidFill>
                  <a:srgbClr val="9CDCFE"/>
                </a:solidFill>
                <a:latin typeface="Consolas"/>
              </a:rPr>
              <a:t>GetGBCBasePalAddress</a:t>
            </a:r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   </a:t>
            </a:r>
            <a:r>
              <a:rPr lang="en-US" sz="550" b="0" dirty="0" smtClean="0">
                <a:solidFill>
                  <a:srgbClr val="6A9955"/>
                </a:solidFill>
                <a:latin typeface="Consolas"/>
              </a:rPr>
              <a:t>;get palette address into de</a:t>
            </a:r>
            <a:endParaRPr lang="en-US" sz="55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550" b="0" dirty="0" smtClean="0">
                <a:solidFill>
                  <a:srgbClr val="D4D4D4"/>
                </a:solidFill>
                <a:latin typeface="Consolas"/>
              </a:rPr>
              <a:t>       (code continues at a later slide)</a:t>
            </a:r>
            <a:endParaRPr lang="en-US" sz="55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2440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6595 (</a:t>
                      </a:r>
                      <a:r>
                        <a:rPr lang="en-US" sz="800" dirty="0" err="1" smtClean="0"/>
                        <a:t>blk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6693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DFEB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45529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For this portion, check if the HL register contains </a:t>
            </a:r>
            <a:r>
              <a:rPr lang="en-US" sz="1000" dirty="0" err="1" smtClean="0"/>
              <a:t>BGMapAttributes</a:t>
            </a:r>
            <a:r>
              <a:rPr lang="en-US" sz="1000" dirty="0" smtClean="0"/>
              <a:t> (</a:t>
            </a:r>
            <a:r>
              <a:rPr lang="en-US" sz="1000" dirty="0" err="1" smtClean="0"/>
              <a:t>blk</a:t>
            </a:r>
            <a:r>
              <a:rPr lang="en-US" sz="1000" dirty="0" smtClean="0"/>
              <a:t> data) otherwise start a loop. At this point in the loop we are going to call </a:t>
            </a:r>
            <a:r>
              <a:rPr lang="en-US" sz="1000" dirty="0" err="1" smtClean="0"/>
              <a:t>GetGBCBasePalAddress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NUM_ACTIVE_PALS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misc_constants.asm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 smtClean="0"/>
              <a:t>Code Comments:</a:t>
            </a:r>
          </a:p>
          <a:p>
            <a:r>
              <a:rPr lang="en-US" sz="600" dirty="0" smtClean="0"/>
              <a:t>This was clearly the </a:t>
            </a:r>
            <a:r>
              <a:rPr lang="en-US" sz="600" dirty="0" err="1" smtClean="0"/>
              <a:t>backporting</a:t>
            </a:r>
            <a:r>
              <a:rPr lang="en-US" sz="600" dirty="0" smtClean="0"/>
              <a:t> that was done.</a:t>
            </a:r>
          </a:p>
          <a:p>
            <a:r>
              <a:rPr lang="en-US" sz="600" dirty="0" smtClean="0"/>
              <a:t>Load A with the value that lives at HL (the color address)- in this case the value at $6690 is $51.</a:t>
            </a:r>
          </a:p>
          <a:p>
            <a:r>
              <a:rPr lang="en-US" sz="600" dirty="0" smtClean="0"/>
              <a:t>AND this value ($51) with $F8- result is $50</a:t>
            </a:r>
          </a:p>
          <a:p>
            <a:r>
              <a:rPr lang="en-US" sz="600" dirty="0" smtClean="0"/>
              <a:t>Compare $50 to $20 (which should tell us if this packet is the ATTR_BLK packet. In our case since we aren’t that packet (HL is currently color) then we keep going rather than jumping. Will need to jump through </a:t>
            </a:r>
            <a:r>
              <a:rPr lang="en-US" sz="600" dirty="0" err="1" smtClean="0"/>
              <a:t>TranslatePalPacketToBGMapAttributes</a:t>
            </a:r>
            <a:r>
              <a:rPr lang="en-US" sz="600" dirty="0" smtClean="0"/>
              <a:t> later.</a:t>
            </a:r>
          </a:p>
          <a:p>
            <a:r>
              <a:rPr lang="en-US" sz="600" dirty="0" smtClean="0"/>
              <a:t>Increment HL, now pointing at $6691</a:t>
            </a:r>
          </a:p>
          <a:p>
            <a:r>
              <a:rPr lang="en-US" sz="600" dirty="0" smtClean="0"/>
              <a:t>Set an index to 0</a:t>
            </a:r>
          </a:p>
          <a:p>
            <a:r>
              <a:rPr lang="en-US" sz="600" dirty="0" smtClean="0"/>
              <a:t>Repeat for the NUM_ACTIVE_PALS, or 4 times.</a:t>
            </a:r>
          </a:p>
          <a:p>
            <a:r>
              <a:rPr lang="en-US" sz="600" dirty="0" smtClean="0"/>
              <a:t>For all but the first iteration pop HL from the stack, otherwise keep going.</a:t>
            </a:r>
          </a:p>
          <a:p>
            <a:endParaRPr lang="en-US" sz="600" dirty="0"/>
          </a:p>
          <a:p>
            <a:r>
              <a:rPr lang="en-US" sz="600" dirty="0" smtClean="0"/>
              <a:t>Load A with value from HL (address $6691, value $24) and increment HL (now $6692)</a:t>
            </a:r>
          </a:p>
          <a:p>
            <a:endParaRPr lang="en-US" sz="600" dirty="0"/>
          </a:p>
          <a:p>
            <a:r>
              <a:rPr lang="en-US" sz="600" dirty="0" smtClean="0"/>
              <a:t>If index is less than 3, push HL to the Stack (that is the case on the first go-round here).</a:t>
            </a:r>
          </a:p>
          <a:p>
            <a:endParaRPr lang="en-US" sz="600" dirty="0"/>
          </a:p>
          <a:p>
            <a:r>
              <a:rPr lang="en-US" sz="600" dirty="0" smtClean="0"/>
              <a:t>We now call </a:t>
            </a:r>
            <a:r>
              <a:rPr lang="en-US" sz="600" dirty="0" err="1" smtClean="0"/>
              <a:t>GetGBCBasePalAddress</a:t>
            </a:r>
            <a:endParaRPr lang="en-US" sz="600" dirty="0" smtClean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smtClean="0"/>
              <a:t>18.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palettes.asm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2440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0C8A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6595 (</a:t>
                      </a:r>
                      <a:r>
                        <a:rPr lang="en-US" sz="800" dirty="0" err="1" smtClean="0"/>
                        <a:t>blk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6693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DFEB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24400" y="590550"/>
            <a:ext cx="2362200" cy="3170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palettes.asm: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GetGBCBasePalAddress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new function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Input: a = palette ID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Output: de = palette address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push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add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add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add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GBCBasePalettes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add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pop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209550"/>
            <a:ext cx="2438400" cy="3385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0" y="1885950"/>
            <a:ext cx="24384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1657350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3584942"/>
            <a:ext cx="22860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356342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n/a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90550"/>
            <a:ext cx="2286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home.asm | Start::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86200" y="590550"/>
            <a:ext cx="3200400" cy="403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C586C0"/>
                </a:solidFill>
                <a:latin typeface="Consolas"/>
              </a:rPr>
              <a:t>init.asm:</a:t>
            </a:r>
            <a:endParaRPr lang="en-US" sz="800" b="0" dirty="0" smtClean="0">
              <a:solidFill>
                <a:srgbClr val="C586C0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"Entry"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Start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"Header"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header is generated by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rgbfix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space here is allocated to prevent code from being overwritten.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$150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$104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"Main"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Start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GBC</a:t>
            </a: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ok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gbctest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set the marker for being in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mode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ok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/>
          </a:p>
          <a:p>
            <a:r>
              <a:rPr lang="en-US" sz="800" dirty="0" smtClean="0"/>
              <a:t>This is the first portion of code to run after the </a:t>
            </a:r>
            <a:r>
              <a:rPr lang="en-US" sz="800" dirty="0" err="1" smtClean="0"/>
              <a:t>Gameboy</a:t>
            </a:r>
            <a:r>
              <a:rPr lang="en-US" sz="800" dirty="0" smtClean="0"/>
              <a:t> </a:t>
            </a:r>
            <a:r>
              <a:rPr lang="en-US" sz="800" dirty="0" err="1" smtClean="0"/>
              <a:t>bootrom</a:t>
            </a:r>
            <a:r>
              <a:rPr lang="en-US" sz="800" dirty="0" smtClean="0"/>
              <a:t>, starting at address $100. We </a:t>
            </a:r>
            <a:r>
              <a:rPr lang="en-US" sz="800" dirty="0" err="1" smtClean="0"/>
              <a:t>nop</a:t>
            </a:r>
            <a:r>
              <a:rPr lang="en-US" sz="800" dirty="0" smtClean="0"/>
              <a:t> then jump to Start (see below)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Header info left blank to be overwritten by the compiler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Compare the value in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constant GBC. Since we are in a GBC, </a:t>
            </a:r>
            <a:r>
              <a:rPr lang="en-US" sz="800" dirty="0" err="1" smtClean="0"/>
              <a:t>Reg</a:t>
            </a:r>
            <a:r>
              <a:rPr lang="en-US" sz="800" dirty="0" smtClean="0"/>
              <a:t> A initializes to $11, so the compare gives a zero result and the Z flag is high. N flag also high because we did a subtraction.</a:t>
            </a:r>
          </a:p>
          <a:p>
            <a:endParaRPr lang="en-US" sz="800" dirty="0"/>
          </a:p>
          <a:p>
            <a:r>
              <a:rPr lang="en-US" sz="800" dirty="0" smtClean="0"/>
              <a:t>If the result of ‘cp GBC’ is zero, jump relative to .</a:t>
            </a:r>
            <a:r>
              <a:rPr lang="en-US" sz="800" dirty="0" err="1" smtClean="0"/>
              <a:t>gbc</a:t>
            </a:r>
            <a:r>
              <a:rPr lang="en-US" sz="800" dirty="0" smtClean="0"/>
              <a:t> code. If it was not, do 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 to 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then jump relative to .ok.</a:t>
            </a:r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value 1 when executing .</a:t>
            </a:r>
            <a:r>
              <a:rPr lang="en-US" sz="800" dirty="0" err="1" smtClean="0"/>
              <a:t>gbc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.ok runs regardless of whether we’re in a GBC or not.</a:t>
            </a:r>
          </a:p>
          <a:p>
            <a:r>
              <a:rPr lang="en-US" sz="800" dirty="0" smtClean="0"/>
              <a:t>Load the value of address </a:t>
            </a:r>
            <a:r>
              <a:rPr lang="en-US" sz="800" dirty="0" err="1" smtClean="0"/>
              <a:t>hGBC</a:t>
            </a:r>
            <a:r>
              <a:rPr lang="en-US" sz="800" dirty="0" smtClean="0"/>
              <a:t> with the value from </a:t>
            </a:r>
            <a:r>
              <a:rPr lang="en-US" sz="800" dirty="0" err="1" smtClean="0"/>
              <a:t>Reg</a:t>
            </a:r>
            <a:r>
              <a:rPr lang="en-US" sz="800" dirty="0" smtClean="0"/>
              <a:t> A (1 for GBC, 0 for not)</a:t>
            </a:r>
          </a:p>
          <a:p>
            <a:endParaRPr lang="en-US" sz="800" dirty="0"/>
          </a:p>
          <a:p>
            <a:r>
              <a:rPr lang="en-US" sz="800" dirty="0" smtClean="0"/>
              <a:t>Jump to </a:t>
            </a:r>
            <a:r>
              <a:rPr lang="en-US" sz="800" dirty="0" err="1" smtClean="0"/>
              <a:t>Init.</a:t>
            </a:r>
            <a:endParaRPr lang="en-US" sz="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28600" y="2876550"/>
            <a:ext cx="9906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$11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26479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4171950"/>
            <a:ext cx="990600" cy="707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3930194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check </a:t>
            </a:r>
            <a:r>
              <a:rPr lang="en-US" sz="1000" dirty="0" err="1" smtClean="0"/>
              <a:t>Reg</a:t>
            </a:r>
            <a:r>
              <a:rPr lang="en-US" sz="1000" dirty="0" smtClean="0"/>
              <a:t> A to see if it is equal to $11 upon system boot. If it is set the flag that lives at </a:t>
            </a:r>
            <a:r>
              <a:rPr lang="en-US" sz="1000" dirty="0" err="1" smtClean="0"/>
              <a:t>hGBC</a:t>
            </a:r>
            <a:r>
              <a:rPr lang="en-US" sz="1000" dirty="0" smtClean="0"/>
              <a:t> in Hi RAM to 1, otherwise set </a:t>
            </a:r>
            <a:r>
              <a:rPr lang="en-US" sz="1000" dirty="0" err="1" smtClean="0"/>
              <a:t>hGBC</a:t>
            </a:r>
            <a:r>
              <a:rPr lang="en-US" sz="1000" dirty="0" smtClean="0"/>
              <a:t> to 0.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2.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Init::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42780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init.asm: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 Program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init.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rLCDC_DEFAULT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%11100011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LCD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tile map at $9C00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and window tile data at $8800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tile map at $9800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8x8 OBJ size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OBJ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di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rTMA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rTAC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rBGP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rOBP0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rOBP1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FFFC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This is the initialize code- it only runs once at the beginning of the program and is used to set a bunch of values.</a:t>
            </a:r>
          </a:p>
          <a:p>
            <a:endParaRPr lang="en-US" sz="800" dirty="0" smtClean="0"/>
          </a:p>
          <a:p>
            <a:r>
              <a:rPr lang="en-US" sz="800" dirty="0" smtClean="0"/>
              <a:t>Set constant </a:t>
            </a:r>
            <a:r>
              <a:rPr lang="en-US" sz="800" dirty="0" err="1" smtClean="0"/>
              <a:t>rLCDC_DEFAULT</a:t>
            </a:r>
            <a:r>
              <a:rPr lang="en-US" sz="800" dirty="0" smtClean="0"/>
              <a:t> to a binary value with each bit based on the comments there in the code.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Disable interrupts</a:t>
            </a:r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a’, N flag goes low</a:t>
            </a:r>
          </a:p>
          <a:p>
            <a:endParaRPr lang="en-US" sz="800" dirty="0"/>
          </a:p>
          <a:p>
            <a:r>
              <a:rPr lang="en-US" sz="800" dirty="0" smtClean="0"/>
              <a:t>Set the values that live at all of these addresses to 0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the value of </a:t>
            </a:r>
            <a:r>
              <a:rPr lang="en-US" sz="800" dirty="0" err="1" smtClean="0"/>
              <a:t>rLCDC_ENABLE_MASK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rLCDC</a:t>
            </a:r>
            <a:r>
              <a:rPr lang="en-US" sz="800" dirty="0" smtClean="0"/>
              <a:t> with the resulting value</a:t>
            </a:r>
          </a:p>
          <a:p>
            <a:endParaRPr lang="en-US" sz="800" dirty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DisableLCD</a:t>
            </a:r>
            <a:r>
              <a:rPr lang="en-US" sz="800" dirty="0" smtClean="0"/>
              <a:t>. This pushes the address after the call on to the stack so that RET can pop it later. SP is now FFFC after decrement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3943350"/>
            <a:ext cx="2743200" cy="430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 Control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endParaRPr lang="en-US" sz="7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72790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763929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Disable interrupts, zero out a bunch of hardware registers and set up for the </a:t>
            </a:r>
            <a:r>
              <a:rPr lang="en-US" sz="1000" dirty="0" err="1" smtClean="0"/>
              <a:t>DisableLCD</a:t>
            </a:r>
            <a:r>
              <a:rPr lang="en-US" sz="1000" dirty="0" smtClean="0"/>
              <a:t> call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743200" cy="2031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rSCX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Scroll X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rSCY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Scroll Y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rSB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$ff01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Serial transfer data (R/W)</a:t>
            </a: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rSC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$ff02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Serial Transfer Control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X Position minus 7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Y Position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rTMA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$ff06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Timer Modulo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rTAC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$ff07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Timer Control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rBGP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$ff47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BG Palette Data (R/W) - Non CGB Mode Only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rOBP0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$ff48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Object Palette 0 Data (R/W) - Non CGB Mode Only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rOBP1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$ff49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Object Palette 1 Data (R/W) - Non CGB Mode Only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 (lines vary)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3</a:t>
            </a:r>
            <a:r>
              <a:rPr lang="en-US" sz="1800" dirty="0" smtClean="0"/>
              <a:t>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home.asm | </a:t>
            </a:r>
            <a:r>
              <a:rPr lang="en-US" sz="1800" dirty="0" err="1" smtClean="0"/>
              <a:t>DisableLCD</a:t>
            </a:r>
            <a:r>
              <a:rPr lang="en-US" sz="1800" dirty="0" smtClean="0"/>
              <a:t>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FFFC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home.asm:</a:t>
            </a: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</a:p>
          <a:p>
            <a:endParaRPr lang="en-US" sz="80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   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LY_VBLANK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wait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and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^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 (AF to 0080)</a:t>
            </a:r>
          </a:p>
          <a:p>
            <a:endParaRPr lang="en-US" sz="800" dirty="0" smtClean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rIF</a:t>
            </a:r>
            <a:r>
              <a:rPr lang="en-US" sz="800" dirty="0" smtClean="0"/>
              <a:t> to 0</a:t>
            </a:r>
          </a:p>
          <a:p>
            <a:endParaRPr lang="en-US" sz="800" dirty="0" smtClean="0"/>
          </a:p>
          <a:p>
            <a:r>
              <a:rPr lang="en-US" sz="800" dirty="0" smtClean="0"/>
              <a:t>Load the </a:t>
            </a:r>
            <a:r>
              <a:rPr lang="en-US" sz="800" dirty="0" err="1" smtClean="0"/>
              <a:t>rIE</a:t>
            </a:r>
            <a:r>
              <a:rPr lang="en-US" sz="800" dirty="0" smtClean="0"/>
              <a:t> value (interrupt enable) in to </a:t>
            </a:r>
            <a:r>
              <a:rPr lang="en-US" sz="800" dirty="0" err="1" smtClean="0"/>
              <a:t>Reg</a:t>
            </a:r>
            <a:r>
              <a:rPr lang="en-US" sz="800" dirty="0" smtClean="0"/>
              <a:t> A. As you may recall from Init::, this value was </a:t>
            </a:r>
            <a:r>
              <a:rPr lang="en-US" sz="800" dirty="0" err="1" smtClean="0"/>
              <a:t>zerod</a:t>
            </a:r>
            <a:r>
              <a:rPr lang="en-US" sz="800" dirty="0" smtClean="0"/>
              <a:t> out, so A is zero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rIE</a:t>
            </a:r>
            <a:r>
              <a:rPr lang="en-US" sz="800" dirty="0" smtClean="0"/>
              <a:t> value from A to B. Zeros for both.</a:t>
            </a:r>
          </a:p>
          <a:p>
            <a:r>
              <a:rPr lang="en-US" sz="800" dirty="0" smtClean="0"/>
              <a:t>Set bit 0 in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0. Bit 0 is the rightmost one</a:t>
            </a:r>
          </a:p>
          <a:p>
            <a:r>
              <a:rPr lang="en-US" sz="800" dirty="0" smtClean="0"/>
              <a:t>Load the new </a:t>
            </a:r>
            <a:r>
              <a:rPr lang="en-US" sz="800" dirty="0" err="1" smtClean="0"/>
              <a:t>Reg</a:t>
            </a:r>
            <a:r>
              <a:rPr lang="en-US" sz="800" dirty="0" smtClean="0"/>
              <a:t> A value to </a:t>
            </a:r>
            <a:r>
              <a:rPr lang="en-US" sz="800" dirty="0" err="1" smtClean="0"/>
              <a:t>rIE</a:t>
            </a:r>
            <a:r>
              <a:rPr lang="en-US" sz="800" dirty="0" smtClean="0"/>
              <a:t>. In effect, set the interrupt enable to 0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value from </a:t>
            </a:r>
            <a:r>
              <a:rPr lang="en-US" sz="800" dirty="0" err="1" smtClean="0"/>
              <a:t>rLY</a:t>
            </a:r>
            <a:endParaRPr lang="en-US" sz="800" dirty="0" smtClean="0"/>
          </a:p>
          <a:p>
            <a:r>
              <a:rPr lang="en-US" sz="800" dirty="0" smtClean="0"/>
              <a:t>Compare A with LY_VBLANK</a:t>
            </a:r>
          </a:p>
          <a:p>
            <a:r>
              <a:rPr lang="en-US" sz="800" dirty="0" smtClean="0"/>
              <a:t>If the value is not zero, then loop until it is. This code is effectively waiting for the active LCD control line to be equal to the </a:t>
            </a:r>
            <a:r>
              <a:rPr lang="en-US" sz="800" dirty="0" err="1" smtClean="0"/>
              <a:t>Vblank</a:t>
            </a:r>
            <a:r>
              <a:rPr lang="en-US" sz="800" dirty="0" smtClean="0"/>
              <a:t> line (145). N flag goes high when we hit not zero.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value from LCD control</a:t>
            </a:r>
          </a:p>
          <a:p>
            <a:r>
              <a:rPr lang="en-US" sz="800" dirty="0" smtClean="0"/>
              <a:t>AND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$FF XOR $80 (that value is $7F)</a:t>
            </a:r>
          </a:p>
          <a:p>
            <a:r>
              <a:rPr lang="en-US" sz="800" dirty="0" smtClean="0"/>
              <a:t>Load the resulting value in to </a:t>
            </a:r>
            <a:r>
              <a:rPr lang="en-US" sz="800" dirty="0" err="1" smtClean="0"/>
              <a:t>rLCDC</a:t>
            </a:r>
            <a:r>
              <a:rPr lang="en-US" sz="800" dirty="0" smtClean="0"/>
              <a:t> (value goes to $80). AND instructions cause H flag high, N low.</a:t>
            </a:r>
          </a:p>
          <a:p>
            <a:r>
              <a:rPr lang="en-US" sz="800" dirty="0" smtClean="0"/>
              <a:t>Load the value from B to A (this is still 0 from earlier)</a:t>
            </a:r>
          </a:p>
          <a:p>
            <a:endParaRPr lang="en-US" sz="800" dirty="0" smtClean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rIE</a:t>
            </a:r>
            <a:r>
              <a:rPr lang="en-US" sz="800" dirty="0" smtClean="0"/>
              <a:t> with 0 via </a:t>
            </a:r>
            <a:r>
              <a:rPr lang="en-US" sz="800" dirty="0" err="1" smtClean="0"/>
              <a:t>Reg</a:t>
            </a:r>
            <a:r>
              <a:rPr lang="en-US" sz="800" dirty="0" smtClean="0"/>
              <a:t> A.</a:t>
            </a:r>
          </a:p>
          <a:p>
            <a:endParaRPr lang="en-US" sz="800" dirty="0" smtClean="0"/>
          </a:p>
          <a:p>
            <a:r>
              <a:rPr lang="en-US" sz="800" dirty="0" smtClean="0"/>
              <a:t>Return from where we were called, putting the stack back where it was (increment 2)</a:t>
            </a:r>
            <a:endParaRPr lang="en-US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Adjust interrupts a bunch, wait for the LCD controller to get to the </a:t>
            </a:r>
            <a:r>
              <a:rPr lang="en-US" sz="1000" dirty="0" err="1" smtClean="0"/>
              <a:t>Vblank</a:t>
            </a:r>
            <a:r>
              <a:rPr lang="en-US" sz="1000" dirty="0" smtClean="0"/>
              <a:t> line and return.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667000" cy="969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 Control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endParaRPr lang="en-US" sz="700" b="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$ff44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LCDC Y-Coordinate (R)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LY_VBLANK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145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 (lines vary)</a:t>
            </a:r>
            <a:endParaRPr 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2647950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Note that </a:t>
            </a:r>
            <a:r>
              <a:rPr lang="en-US" sz="800" dirty="0" err="1" smtClean="0"/>
              <a:t>rLCDC_ENABLE_MASK</a:t>
            </a:r>
            <a:r>
              <a:rPr lang="en-US" sz="800" dirty="0" smtClean="0"/>
              <a:t> is 1 &lt;&lt;  7, which is $80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4.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after call </a:t>
            </a:r>
            <a:r>
              <a:rPr lang="en-US" sz="1800" dirty="0" err="1" smtClean="0"/>
              <a:t>DisableLCD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39087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init.asm: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sp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wStack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$c000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start of WRAM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$2000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size of WRAM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inc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;do a bunch of RNG stuff, </a:t>
            </a:r>
            <a:r>
              <a:rPr lang="en-US" sz="800" dirty="0" err="1" smtClean="0">
                <a:solidFill>
                  <a:srgbClr val="D4D4D4"/>
                </a:solidFill>
                <a:latin typeface="Consolas"/>
              </a:rPr>
              <a:t>kinda</a:t>
            </a:r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 ignoring this.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wRNGState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$ffd5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$be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800" b="0" dirty="0" err="1" smtClean="0">
                <a:solidFill>
                  <a:srgbClr val="B5CEA8"/>
                </a:solidFill>
                <a:latin typeface="Consolas"/>
              </a:rPr>
              <a:t>ef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ClearVram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BE80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CF29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This is where we pick up</a:t>
            </a:r>
          </a:p>
          <a:p>
            <a:r>
              <a:rPr lang="en-US" sz="800" dirty="0" smtClean="0"/>
              <a:t>Load the stack pointer with the address of </a:t>
            </a:r>
            <a:r>
              <a:rPr lang="en-US" sz="800" dirty="0" err="1" smtClean="0"/>
              <a:t>wStack</a:t>
            </a:r>
            <a:r>
              <a:rPr lang="en-US" sz="800" dirty="0" smtClean="0"/>
              <a:t> (working RAM stack)- DFFF</a:t>
            </a:r>
          </a:p>
          <a:p>
            <a:r>
              <a:rPr lang="en-US" sz="800" dirty="0" smtClean="0"/>
              <a:t>Load HL to value $C000</a:t>
            </a:r>
          </a:p>
          <a:p>
            <a:r>
              <a:rPr lang="en-US" sz="800" dirty="0" smtClean="0"/>
              <a:t>Load BC to value $2000</a:t>
            </a:r>
          </a:p>
          <a:p>
            <a:endParaRPr lang="en-US" sz="800" dirty="0"/>
          </a:p>
          <a:p>
            <a:r>
              <a:rPr lang="en-US" sz="800" dirty="0" smtClean="0"/>
              <a:t>In a loop, set the value at HL (starting at $C000) to 0. Increment HL and decrement BC.</a:t>
            </a:r>
          </a:p>
          <a:p>
            <a:endParaRPr lang="en-US" sz="800" dirty="0"/>
          </a:p>
          <a:p>
            <a:r>
              <a:rPr lang="en-US" sz="800" dirty="0" smtClean="0"/>
              <a:t>Load the value from B to A. OR A with C. </a:t>
            </a:r>
          </a:p>
          <a:p>
            <a:endParaRPr lang="en-US" sz="800" dirty="0"/>
          </a:p>
          <a:p>
            <a:r>
              <a:rPr lang="en-US" sz="800" dirty="0" smtClean="0"/>
              <a:t>As long as the result is not zero, loop.</a:t>
            </a:r>
          </a:p>
          <a:p>
            <a:endParaRPr lang="en-US" sz="800" dirty="0"/>
          </a:p>
          <a:p>
            <a:r>
              <a:rPr lang="en-US" sz="800" dirty="0" smtClean="0"/>
              <a:t>What this does in effect is clear out work RAM starting at $C000 and going for $2000 entries.</a:t>
            </a:r>
          </a:p>
          <a:p>
            <a:endParaRPr lang="en-US" sz="800" dirty="0"/>
          </a:p>
          <a:p>
            <a:r>
              <a:rPr lang="en-US" sz="800" dirty="0" smtClean="0"/>
              <a:t>HL keeps going up and up while BC keeps going down. Since the only time when B OR C is going to equal not-zero  is when B AND C are both zero we execute for the total number of times that BC initializes with ($2000) </a:t>
            </a:r>
          </a:p>
          <a:p>
            <a:endParaRPr lang="en-US" sz="800" dirty="0"/>
          </a:p>
          <a:p>
            <a:r>
              <a:rPr lang="en-US" sz="800" dirty="0" smtClean="0"/>
              <a:t>There’s a bunch of RNG setup stuff, glossing over. Then we call </a:t>
            </a:r>
            <a:r>
              <a:rPr lang="en-US" sz="800" dirty="0" err="1" smtClean="0"/>
              <a:t>ClearVram</a:t>
            </a:r>
            <a:r>
              <a:rPr lang="en-US" sz="800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Clear out work RAM. Set up RNG. Call </a:t>
            </a:r>
            <a:r>
              <a:rPr lang="en-US" sz="1000" dirty="0" err="1" smtClean="0"/>
              <a:t>ClearVram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667000" cy="569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"Stack"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WRAM0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$df00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wStack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dfff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5.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</a:t>
            </a:r>
            <a:r>
              <a:rPr lang="en-US" sz="1800" dirty="0" err="1" smtClean="0"/>
              <a:t>ClearVram</a:t>
            </a:r>
            <a:r>
              <a:rPr lang="en-US" sz="1800" dirty="0" smtClean="0"/>
              <a:t>, home.asm | </a:t>
            </a:r>
            <a:r>
              <a:rPr lang="en-US" sz="1800" dirty="0" err="1" smtClean="0"/>
              <a:t>FillMemory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31700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init.asm:</a:t>
            </a:r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ClearVram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$8000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$2000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FillMemory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 smtClean="0">
              <a:solidFill>
                <a:srgbClr val="9CDCFE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9CDCFE"/>
                </a:solidFill>
                <a:latin typeface="Consolas"/>
              </a:rPr>
              <a:t>home.asm:</a:t>
            </a:r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FillMemory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Fill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bytes at hl with a.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push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pop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9CDCFE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 smtClean="0"/>
          </a:p>
          <a:p>
            <a:r>
              <a:rPr lang="en-US" sz="800" dirty="0" smtClean="0"/>
              <a:t>Load HL with value $8000</a:t>
            </a:r>
          </a:p>
          <a:p>
            <a:r>
              <a:rPr lang="en-US" sz="800" dirty="0" smtClean="0"/>
              <a:t>Load BC with value $2000</a:t>
            </a:r>
          </a:p>
          <a:p>
            <a:r>
              <a:rPr lang="en-US" sz="800" dirty="0" smtClean="0"/>
              <a:t>XOR A to get A to 0</a:t>
            </a:r>
          </a:p>
          <a:p>
            <a:r>
              <a:rPr lang="en-US" sz="800" dirty="0" smtClean="0"/>
              <a:t>Jump to </a:t>
            </a:r>
            <a:r>
              <a:rPr lang="en-US" sz="800" dirty="0" err="1" smtClean="0"/>
              <a:t>FillMemory</a:t>
            </a:r>
            <a:r>
              <a:rPr lang="en-US" sz="800" dirty="0" smtClean="0"/>
              <a:t>, decrement SP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Push DE to the top of the stack</a:t>
            </a:r>
          </a:p>
          <a:p>
            <a:r>
              <a:rPr lang="en-US" sz="800" dirty="0" smtClean="0"/>
              <a:t>Load D with value from A ($0)</a:t>
            </a:r>
          </a:p>
          <a:p>
            <a:endParaRPr lang="en-US" sz="800" dirty="0"/>
          </a:p>
          <a:p>
            <a:r>
              <a:rPr lang="en-US" sz="800" dirty="0" smtClean="0"/>
              <a:t>In a loop, load A with value from D ($0)</a:t>
            </a:r>
          </a:p>
          <a:p>
            <a:r>
              <a:rPr lang="en-US" sz="800" dirty="0" smtClean="0"/>
              <a:t>Load data at HL with value from A ($0) and increment HL</a:t>
            </a:r>
          </a:p>
          <a:p>
            <a:r>
              <a:rPr lang="en-US" sz="800" dirty="0" smtClean="0"/>
              <a:t>Decrement BC until B OR C is 0, similar to what we saw previously, basically clearing out VRAM starting at address $8000 and going for $2000 addresses</a:t>
            </a:r>
          </a:p>
          <a:p>
            <a:endParaRPr lang="en-US" sz="800" dirty="0"/>
          </a:p>
          <a:p>
            <a:r>
              <a:rPr lang="en-US" sz="800" dirty="0" smtClean="0"/>
              <a:t>Pop DE back on to the stack and return form where we were called.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Clear VRAM registers starting at $8000 going to $A000 then return.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6.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init.asm, home.asm | </a:t>
            </a:r>
            <a:r>
              <a:rPr lang="en-US" sz="1800" dirty="0" err="1" smtClean="0"/>
              <a:t>FillMemory</a:t>
            </a:r>
            <a:r>
              <a:rPr lang="en-US" sz="1800" dirty="0" smtClean="0"/>
              <a:t>, </a:t>
            </a:r>
            <a:r>
              <a:rPr lang="en-US" sz="1800" dirty="0" err="1" smtClean="0"/>
              <a:t>ClearSprites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3416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ClearVram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…</a:t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800" b="0" dirty="0" err="1" smtClean="0">
                <a:solidFill>
                  <a:srgbClr val="B5CEA8"/>
                </a:solidFill>
                <a:latin typeface="Consolas"/>
              </a:rPr>
              <a:t>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$ff80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don't clear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hGBC</a:t>
            </a:r>
            <a:endParaRPr lang="en-US" sz="800" b="0" dirty="0" smtClean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FillMemory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endParaRPr lang="en-US" sz="800" b="0" dirty="0" smtClean="0">
              <a:solidFill>
                <a:srgbClr val="9CDCFE"/>
              </a:solidFill>
              <a:latin typeface="Consolas"/>
            </a:endParaRP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hl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hli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dec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b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loop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ret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Pick up where we left off in init.asm</a:t>
            </a:r>
          </a:p>
          <a:p>
            <a:r>
              <a:rPr lang="en-US" sz="800" dirty="0" smtClean="0"/>
              <a:t>Set HL to $FF80</a:t>
            </a:r>
          </a:p>
          <a:p>
            <a:r>
              <a:rPr lang="en-US" sz="800" dirty="0" smtClean="0"/>
              <a:t>Set BC to the result of $FFFE - $FF80. Because </a:t>
            </a:r>
            <a:r>
              <a:rPr lang="en-US" sz="800" dirty="0" err="1" smtClean="0"/>
              <a:t>hGBC</a:t>
            </a:r>
            <a:r>
              <a:rPr lang="en-US" sz="800" dirty="0" smtClean="0"/>
              <a:t> is at $FFFE we don’t want to clear it.</a:t>
            </a:r>
          </a:p>
          <a:p>
            <a:endParaRPr lang="en-US" sz="800" dirty="0" smtClean="0"/>
          </a:p>
          <a:p>
            <a:r>
              <a:rPr lang="en-US" sz="800" dirty="0" smtClean="0"/>
              <a:t>We saw </a:t>
            </a:r>
            <a:r>
              <a:rPr lang="en-US" sz="800" dirty="0" err="1" smtClean="0"/>
              <a:t>FillMemory</a:t>
            </a:r>
            <a:r>
              <a:rPr lang="en-US" sz="800" dirty="0" smtClean="0"/>
              <a:t> previously, so now we take the value in A ($0) and put it in HL up until the BC value. These values are all HI RAM, so basically we keep clearing out the system to ensure there’s no garbage data</a:t>
            </a:r>
          </a:p>
          <a:p>
            <a:endParaRPr lang="en-US" sz="800" dirty="0"/>
          </a:p>
          <a:p>
            <a:r>
              <a:rPr lang="en-US" sz="800" dirty="0" smtClean="0"/>
              <a:t>When we’re done doing the </a:t>
            </a:r>
            <a:r>
              <a:rPr lang="en-US" sz="800" dirty="0" err="1" smtClean="0"/>
              <a:t>FillMemory</a:t>
            </a:r>
            <a:r>
              <a:rPr lang="en-US" sz="800" dirty="0" smtClean="0"/>
              <a:t> clearing AF is $0080, HL is $FFFE (the address for </a:t>
            </a:r>
            <a:r>
              <a:rPr lang="en-US" sz="800" dirty="0" err="1" smtClean="0"/>
              <a:t>hGBC</a:t>
            </a:r>
            <a:r>
              <a:rPr lang="en-US" sz="800" dirty="0" smtClean="0"/>
              <a:t>, it gets incremented to, but never touched)</a:t>
            </a:r>
          </a:p>
          <a:p>
            <a:endParaRPr lang="en-US" sz="800" dirty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ClearSprites</a:t>
            </a:r>
            <a:r>
              <a:rPr lang="en-US" sz="800" dirty="0" smtClean="0"/>
              <a:t>, SP decrements</a:t>
            </a:r>
          </a:p>
          <a:p>
            <a:endParaRPr lang="en-US" sz="800" dirty="0"/>
          </a:p>
          <a:p>
            <a:r>
              <a:rPr lang="en-US" sz="800" dirty="0" smtClean="0"/>
              <a:t>Set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</a:t>
            </a:r>
          </a:p>
          <a:p>
            <a:r>
              <a:rPr lang="en-US" sz="800" dirty="0" smtClean="0"/>
              <a:t>Set HL to the address for </a:t>
            </a:r>
            <a:r>
              <a:rPr lang="en-US" sz="800" dirty="0" err="1" smtClean="0"/>
              <a:t>wOAMBuffer</a:t>
            </a:r>
            <a:r>
              <a:rPr lang="en-US" sz="800" dirty="0" smtClean="0"/>
              <a:t>, $C300</a:t>
            </a:r>
          </a:p>
          <a:p>
            <a:r>
              <a:rPr lang="en-US" sz="800" dirty="0" smtClean="0"/>
              <a:t>Set B to the value 40 * 4 ($A0). This is consistent with the defined size from wram.asm</a:t>
            </a:r>
          </a:p>
          <a:p>
            <a:endParaRPr lang="en-US" sz="800" dirty="0"/>
          </a:p>
          <a:p>
            <a:r>
              <a:rPr lang="en-US" sz="800" dirty="0" smtClean="0"/>
              <a:t>In a loop zero out the data at address HL and increment, decrement B and compare to A.</a:t>
            </a:r>
          </a:p>
          <a:p>
            <a:endParaRPr lang="en-US" sz="800" dirty="0"/>
          </a:p>
          <a:p>
            <a:r>
              <a:rPr lang="en-US" sz="800" dirty="0" smtClean="0"/>
              <a:t>In effect, a similar loop as what we saw previously, now just clearing data starting at $C300 going to $C3A0. </a:t>
            </a:r>
          </a:p>
          <a:p>
            <a:endParaRPr lang="en-US" sz="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Clear Hi RAM, Clear Sprite data at $C300.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3584942"/>
            <a:ext cx="2667000" cy="8156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"OAM Buffer"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WRAM0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$c300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wOAMBuffer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c300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buffer for OAM data. Copied to OAM by DMA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*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40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335634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wram.asm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228600" y="742950"/>
            <a:ext cx="990600" cy="707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501194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7</a:t>
            </a:r>
            <a:r>
              <a:rPr lang="en-US" sz="1800" dirty="0" smtClean="0"/>
              <a:t>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init.asm, continued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ClearSprites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…</a:t>
            </a:r>
            <a:endParaRPr lang="en-US" sz="800" dirty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DCDCAA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H_LOADEDROMBANK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MBC1RomBank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WriteDMACodeToHRAM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36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C3A0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DFFF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1692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 </a:t>
            </a:r>
          </a:p>
          <a:p>
            <a:r>
              <a:rPr lang="en-US" sz="800" dirty="0" smtClean="0"/>
              <a:t>Pick up where we left off in init.asm</a:t>
            </a:r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the Bank number for where </a:t>
            </a:r>
            <a:r>
              <a:rPr lang="en-US" sz="800" dirty="0" err="1" smtClean="0"/>
              <a:t>WriteDMACodeToHRAM</a:t>
            </a:r>
            <a:r>
              <a:rPr lang="en-US" sz="800" dirty="0" smtClean="0"/>
              <a:t> lives. Per the main.asm (which is the primary code that gets compiled), that particular function lives in bank $1</a:t>
            </a:r>
          </a:p>
          <a:p>
            <a:endParaRPr lang="en-US" sz="800" dirty="0"/>
          </a:p>
          <a:p>
            <a:r>
              <a:rPr lang="en-US" sz="800" dirty="0" smtClean="0"/>
              <a:t>Load a few other variables with that bank number (H_LOADEDROMBANK and MBC1RomBank)</a:t>
            </a:r>
          </a:p>
          <a:p>
            <a:endParaRPr lang="en-US" sz="800" dirty="0"/>
          </a:p>
          <a:p>
            <a:r>
              <a:rPr lang="en-US" sz="800" dirty="0" smtClean="0"/>
              <a:t>Then call Write </a:t>
            </a:r>
            <a:r>
              <a:rPr lang="en-US" sz="800" dirty="0" err="1" smtClean="0"/>
              <a:t>DMACodeToHRAM</a:t>
            </a:r>
            <a:r>
              <a:rPr lang="en-US" sz="800" dirty="0" smtClean="0"/>
              <a:t> which needs those variables to be set to the correct bank in order to proceed.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Set a couple variables to the bank number for a particular command then call </a:t>
            </a:r>
            <a:r>
              <a:rPr lang="en-US" sz="1000" dirty="0" err="1" smtClean="0"/>
              <a:t>WriteDMACodetoHRAM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1603742"/>
            <a:ext cx="16764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H_LOADEDROMBANK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$FFB8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1375142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152400" y="742950"/>
            <a:ext cx="2057400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"bank1"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dirty="0" smtClean="0">
                <a:solidFill>
                  <a:srgbClr val="D4D4D4"/>
                </a:solidFill>
                <a:latin typeface="Consolas"/>
              </a:rPr>
              <a:t>…</a:t>
            </a:r>
          </a:p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INCLUDE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"engine/oam_dma.asm”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501194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main.asm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2343150"/>
            <a:ext cx="1676400" cy="3231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MBC1RomBank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   </a:t>
            </a:r>
            <a:r>
              <a:rPr lang="en-US" sz="8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$2000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700" b="0" dirty="0" smtClean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21145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5378</Words>
  <Application>Microsoft Office PowerPoint</Application>
  <PresentationFormat>On-screen Show (16:9)</PresentationFormat>
  <Paragraphs>1952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Implementing a SGB to GBC conversion</vt:lpstr>
      <vt:lpstr>Introduction and Assumptions</vt:lpstr>
      <vt:lpstr>1. shinpokered: home.asm | Start::</vt:lpstr>
      <vt:lpstr>2. shinpokered: init.asm | Init::</vt:lpstr>
      <vt:lpstr>3. shinpokered: home.asm | DisableLCD::</vt:lpstr>
      <vt:lpstr>4. shinpokered: init.asm | after call DisableLCD</vt:lpstr>
      <vt:lpstr>5. shinpokered: init.asm | ClearVram, home.asm | FillMemory</vt:lpstr>
      <vt:lpstr>6. shinpokered: init.asm, home.asm | FillMemory, ClearSprites</vt:lpstr>
      <vt:lpstr>7. shinpokered: init.asm, continued</vt:lpstr>
      <vt:lpstr>7. shinpokered: oam_dma.asm</vt:lpstr>
      <vt:lpstr>8. shinpokered: init.asm continued</vt:lpstr>
      <vt:lpstr>9. shinpokered: init.asm, vcopy.asm</vt:lpstr>
      <vt:lpstr>10. shinpokered: init.asm</vt:lpstr>
      <vt:lpstr>Recap</vt:lpstr>
      <vt:lpstr>11. shinpokered: init.asm</vt:lpstr>
      <vt:lpstr>11. shinpokered: palettes.asm</vt:lpstr>
      <vt:lpstr>12. shinpokered: init.asm</vt:lpstr>
      <vt:lpstr>13. shinpokered: intro.asm</vt:lpstr>
      <vt:lpstr>14. shinpokered: intro.asm, home.asm</vt:lpstr>
      <vt:lpstr>15. shinpokered: palettes.asm</vt:lpstr>
      <vt:lpstr>16. shinpokered: palettes.asm</vt:lpstr>
      <vt:lpstr>17. shinpokered: palettes.asm</vt:lpstr>
      <vt:lpstr>18. shinpokered: palettes.asm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SGB to GBC conversion</dc:title>
  <dc:creator>tim.weilert@gmail.com</dc:creator>
  <cp:lastModifiedBy>tim.weilert@gmail.com</cp:lastModifiedBy>
  <cp:revision>46</cp:revision>
  <dcterms:created xsi:type="dcterms:W3CDTF">2023-01-02T15:24:59Z</dcterms:created>
  <dcterms:modified xsi:type="dcterms:W3CDTF">2023-01-04T00:14:49Z</dcterms:modified>
</cp:coreProperties>
</file>