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99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0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8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6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21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8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2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4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7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423C-591D-4811-87EC-90E5E000400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0758-BAC0-454F-9153-F65A68B72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8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33088" y="1264200"/>
            <a:ext cx="1407459" cy="5916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FF00"/>
                </a:solidFill>
              </a:rPr>
              <a:t>Transaction #1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75833" y="561789"/>
            <a:ext cx="3119868" cy="53513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60515" y="1261497"/>
            <a:ext cx="1407459" cy="5916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FF00"/>
                </a:solidFill>
              </a:rPr>
              <a:t>Transaction #2</a:t>
            </a:r>
          </a:p>
        </p:txBody>
      </p:sp>
      <p:sp>
        <p:nvSpPr>
          <p:cNvPr id="8" name="Rectangle 7"/>
          <p:cNvSpPr/>
          <p:nvPr/>
        </p:nvSpPr>
        <p:spPr>
          <a:xfrm>
            <a:off x="3922610" y="467061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 smtClean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chain</a:t>
            </a:r>
            <a:endParaRPr lang="en-GB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5243" y="137266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pendingTransactions</a:t>
            </a:r>
            <a:endParaRPr lang="en-GB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47688" y="739901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BLOCKCHAIN</a:t>
            </a:r>
            <a:endParaRPr lang="en-GB" sz="24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5278057" y="1100809"/>
            <a:ext cx="169598" cy="905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/>
          <p:cNvSpPr/>
          <p:nvPr/>
        </p:nvSpPr>
        <p:spPr>
          <a:xfrm>
            <a:off x="8667974" y="1154135"/>
            <a:ext cx="255032" cy="806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810617" y="1853169"/>
            <a:ext cx="112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0" dirty="0" err="1" smtClean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fromAddress</a:t>
            </a:r>
            <a:r>
              <a:rPr lang="en-GB" sz="11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endParaRPr lang="en-GB" sz="1100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 err="1" smtClean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toAddress</a:t>
            </a:r>
            <a:endParaRPr lang="en-GB" sz="1100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 smtClean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amount</a:t>
            </a:r>
            <a:endParaRPr lang="en-GB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786678" y="1550619"/>
            <a:ext cx="390220" cy="941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44345" y="1853169"/>
            <a:ext cx="112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0" dirty="0" err="1" smtClean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fromAddress</a:t>
            </a:r>
            <a:r>
              <a:rPr lang="en-GB" sz="11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endParaRPr lang="en-GB" sz="1100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 err="1" smtClean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toAddress</a:t>
            </a:r>
            <a:endParaRPr lang="en-GB" sz="1100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 smtClean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amount</a:t>
            </a:r>
            <a:endParaRPr lang="en-GB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stCxn id="13" idx="2"/>
          </p:cNvCxnSpPr>
          <p:nvPr/>
        </p:nvCxnSpPr>
        <p:spPr>
          <a:xfrm>
            <a:off x="6375582" y="2453333"/>
            <a:ext cx="0" cy="164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533088" y="4545047"/>
            <a:ext cx="1407459" cy="5916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FF00"/>
                </a:solidFill>
              </a:rPr>
              <a:t>Block #1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>
            <a:off x="5278363" y="4378825"/>
            <a:ext cx="169598" cy="905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7260515" y="4535472"/>
            <a:ext cx="1407459" cy="5916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FF00"/>
                </a:solidFill>
              </a:rPr>
              <a:t>Block #2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8790382" y="4428110"/>
            <a:ext cx="255032" cy="806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964244" y="2453332"/>
            <a:ext cx="0" cy="164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75582" y="30573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mine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009310" y="30573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mine</a:t>
            </a:r>
            <a:endParaRPr lang="en-GB" dirty="0"/>
          </a:p>
        </p:txBody>
      </p:sp>
      <p:sp>
        <p:nvSpPr>
          <p:cNvPr id="33" name="Oval Callout 32"/>
          <p:cNvSpPr/>
          <p:nvPr/>
        </p:nvSpPr>
        <p:spPr>
          <a:xfrm>
            <a:off x="6515191" y="2586023"/>
            <a:ext cx="1309445" cy="385493"/>
          </a:xfrm>
          <a:prstGeom prst="wedgeEllipseCallout">
            <a:avLst>
              <a:gd name="adj1" fmla="val -39736"/>
              <a:gd name="adj2" fmla="val 9733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FFFF00"/>
                </a:solidFill>
              </a:rPr>
              <a:t>Reward: 100</a:t>
            </a:r>
          </a:p>
        </p:txBody>
      </p:sp>
      <p:sp>
        <p:nvSpPr>
          <p:cNvPr id="34" name="Oval Callout 33"/>
          <p:cNvSpPr/>
          <p:nvPr/>
        </p:nvSpPr>
        <p:spPr>
          <a:xfrm>
            <a:off x="8145929" y="2551462"/>
            <a:ext cx="1309445" cy="385493"/>
          </a:xfrm>
          <a:prstGeom prst="wedgeEllipseCallout">
            <a:avLst>
              <a:gd name="adj1" fmla="val -39736"/>
              <a:gd name="adj2" fmla="val 9733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FFFF00"/>
                </a:solidFill>
              </a:rPr>
              <a:t>Reward: 100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777382" y="4840883"/>
            <a:ext cx="390220" cy="941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23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Wells</dc:creator>
  <cp:lastModifiedBy>Tim Wells</cp:lastModifiedBy>
  <cp:revision>6</cp:revision>
  <dcterms:created xsi:type="dcterms:W3CDTF">2020-04-06T20:21:06Z</dcterms:created>
  <dcterms:modified xsi:type="dcterms:W3CDTF">2020-04-06T21:04:16Z</dcterms:modified>
</cp:coreProperties>
</file>