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91"/>
    <p:restoredTop sz="94717"/>
  </p:normalViewPr>
  <p:slideViewPr>
    <p:cSldViewPr snapToGrid="0" snapToObjects="1">
      <p:cViewPr>
        <p:scale>
          <a:sx n="90" d="100"/>
          <a:sy n="90" d="100"/>
        </p:scale>
        <p:origin x="1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11:29:5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7BC0-1C9F-DA43-A7DE-21C5C9180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F824A-C8B7-4549-8DDD-850FF6E8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B1DD-8F48-0541-8540-9B778562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0DFF-BDC1-3E4C-B3DE-B1BB3FC6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6C90-9424-E64A-B5AC-80A9E81A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EC4-EDEB-CB4C-8678-AE319A14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DA923-43B5-8542-8761-6D3B7D57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205C3-85F1-0345-834B-D656F533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5603-5F6C-B146-859A-45AA8CBD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7AFF-38AD-F349-A836-50E9DF25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7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717E0-EBF9-8D43-A7F9-53D38152B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975EC-290E-794D-B321-AE0D36E7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D911-33B1-214C-9254-63D43F22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C2C1-B52D-C84E-A4BB-F1B0F6A1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375B-E74F-0547-919D-350CF782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6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DB70-8D38-0C4F-AA79-9BC8E32A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9DB7-67DA-F444-917D-D5608E7D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1196-C4FF-AC4B-BEDC-E847438C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8E0F-59AA-7C4E-AFA6-63D3CC8C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88AEC-8B0B-4345-9AD6-ACB2F506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8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8BBD-E27E-3147-B0F4-9120FD5E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D485-4B94-BD4D-A88E-60E1B781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07F6-E907-5746-8D70-6E3A99AD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DDB2-474B-5A4D-9EA7-B5E6E023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A5EC-F76F-6244-9CBF-0D89AA88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C396-2E5C-BA4D-BC32-6732B707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565C-A747-6244-A519-70FD5945B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5F4FB-4236-144D-B2D4-52DC3AF1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E2443-0E24-1649-8C2E-77EA655F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0C2CA-7432-8D45-9981-080E2433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AA376-9F61-6041-B515-0F2DA721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73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934D-D0F2-F148-8487-05803F3E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B407-7EBA-2E4C-9BB9-8B8B8224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BA74A-E547-4D46-A6FF-B259C066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6D6F5-5549-3446-8D77-34AE72C54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DB910-D800-E945-9366-2A21CE33C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DCA33-FF5D-E44D-9B16-5769778B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092C1-7C2D-354C-B6A2-59167079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9AECA-276D-9241-B3DB-1775685C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AE5F-E439-6242-807F-D7EF5607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E558A-85EF-824F-BD96-27244AAE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ECDA9-A516-5A47-B74A-4483BD86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71580-ED0B-EB46-ABA1-72A0F7F3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6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71C5-D84D-9E48-977A-45226369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4C0A-6665-9049-A20B-80FE71EE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89E2-0DC4-EC46-8DEF-D69645C9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569-7553-5049-A2D3-8CE98FB2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4AA0-7EC9-C148-96B2-F8496036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AF89E-2DEC-B44A-84CF-09F628C6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EA9A-BD8A-6141-A7D1-78B88C2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20B6-7452-B344-93EF-E2E4258B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F0A1-0E73-F14C-BAA1-193BD280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5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F952-6ACF-4646-8278-419F31F8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9D39C-849F-2140-A0E4-D0D53370F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CAFB6-E2F0-C844-A8A7-D2363441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093CC-55A9-4A49-AA54-E2FFA20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D8728-EB98-E04A-BFAD-5FCF9AF7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2DCFD-8E27-CD4F-A90E-6C44DADF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1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DA27B-6E8D-0A48-861D-B7937CEA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EACBE-1BC7-C749-B719-DC9A972E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E4D0-1AC4-7E45-88FB-423603F2C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FE33-CBDF-F046-A565-7B75ABBE27A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EC7A-D67F-6448-83BE-0BB04FD61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7295-F508-C141-B730-25E7A4D31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FEF7-CDC2-5340-ACBB-20AE9956C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CB2D00-3E45-D442-9513-3815B686CBA3}"/>
              </a:ext>
            </a:extLst>
          </p:cNvPr>
          <p:cNvSpPr/>
          <p:nvPr/>
        </p:nvSpPr>
        <p:spPr>
          <a:xfrm>
            <a:off x="-254794" y="-157163"/>
            <a:ext cx="12701588" cy="7500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picture containing text, room, gambling house&#10;&#10;Description automatically generated">
            <a:extLst>
              <a:ext uri="{FF2B5EF4-FFF2-40B4-BE49-F238E27FC236}">
                <a16:creationId xmlns:a16="http://schemas.microsoft.com/office/drawing/2014/main" id="{DF704BB5-E84E-4948-A648-E244AB83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07" y="216753"/>
            <a:ext cx="3813175" cy="6753104"/>
          </a:xfrm>
          <a:prstGeom prst="rect">
            <a:avLst/>
          </a:prstGeom>
        </p:spPr>
      </p:pic>
      <p:pic>
        <p:nvPicPr>
          <p:cNvPr id="1026" name="Picture 2" descr="Five big quacking zephyrs jolt my wax bed">
            <a:extLst>
              <a:ext uri="{FF2B5EF4-FFF2-40B4-BE49-F238E27FC236}">
                <a16:creationId xmlns:a16="http://schemas.microsoft.com/office/drawing/2014/main" id="{3BEBEB6B-1713-4845-A9F5-096CB89F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8245">
            <a:off x="-148261" y="3489679"/>
            <a:ext cx="7034322" cy="13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2A5472-3993-F54E-A8F8-E5FA1188ADB6}"/>
                  </a:ext>
                </a:extLst>
              </p14:cNvPr>
              <p14:cNvContentPartPr/>
              <p14:nvPr/>
            </p14:nvContentPartPr>
            <p14:xfrm>
              <a:off x="3472740" y="134838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2A5472-3993-F54E-A8F8-E5FA1188A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740" y="13397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Five big quacking zephyrs jolt my wax bed">
            <a:extLst>
              <a:ext uri="{FF2B5EF4-FFF2-40B4-BE49-F238E27FC236}">
                <a16:creationId xmlns:a16="http://schemas.microsoft.com/office/drawing/2014/main" id="{4DC52276-EC49-3D42-B1DB-E53EBF33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404">
            <a:off x="450140" y="1815781"/>
            <a:ext cx="4742993" cy="12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22261B1-AA6F-C044-88E0-E3A4E74A069E}"/>
              </a:ext>
            </a:extLst>
          </p:cNvPr>
          <p:cNvCxnSpPr>
            <a:cxnSpLocks/>
          </p:cNvCxnSpPr>
          <p:nvPr/>
        </p:nvCxnSpPr>
        <p:spPr>
          <a:xfrm flipV="1">
            <a:off x="3971925" y="4370388"/>
            <a:ext cx="4471988" cy="1273175"/>
          </a:xfrm>
          <a:prstGeom prst="curvedConnector3">
            <a:avLst>
              <a:gd name="adj1" fmla="val 50000"/>
            </a:avLst>
          </a:prstGeom>
          <a:ln w="254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CB2D00-3E45-D442-9513-3815B686CBA3}"/>
              </a:ext>
            </a:extLst>
          </p:cNvPr>
          <p:cNvSpPr/>
          <p:nvPr/>
        </p:nvSpPr>
        <p:spPr>
          <a:xfrm>
            <a:off x="-254794" y="-157163"/>
            <a:ext cx="12701588" cy="7500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C832E0E-764C-364C-99EC-0498CA72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6753"/>
            <a:ext cx="4742993" cy="1037529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4320D59-073F-9843-8286-35B1A9E9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08" y="216753"/>
            <a:ext cx="3813175" cy="6753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D12B3E-C32A-5E45-B6EC-D8E543C239F4}"/>
              </a:ext>
            </a:extLst>
          </p:cNvPr>
          <p:cNvSpPr txBox="1"/>
          <p:nvPr/>
        </p:nvSpPr>
        <p:spPr>
          <a:xfrm>
            <a:off x="985838" y="1799648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latin typeface="Calibri" panose="020F0502020204030204" pitchFamily="34" charset="0"/>
                <a:cs typeface="Calibri" panose="020F0502020204030204" pitchFamily="34" charset="0"/>
              </a:rPr>
              <a:t>“It’s Tamagotchi with every steps!”</a:t>
            </a:r>
          </a:p>
        </p:txBody>
      </p:sp>
    </p:spTree>
    <p:extLst>
      <p:ext uri="{BB962C8B-B14F-4D97-AF65-F5344CB8AC3E}">
        <p14:creationId xmlns:p14="http://schemas.microsoft.com/office/powerpoint/2010/main" val="36188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CB2D00-3E45-D442-9513-3815B686CBA3}"/>
              </a:ext>
            </a:extLst>
          </p:cNvPr>
          <p:cNvSpPr/>
          <p:nvPr/>
        </p:nvSpPr>
        <p:spPr>
          <a:xfrm>
            <a:off x="-254794" y="-157163"/>
            <a:ext cx="12701588" cy="7500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C832E0E-764C-364C-99EC-0498CA72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302478"/>
            <a:ext cx="4742993" cy="1037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1BA8FB-AD78-3F4D-BA79-D3D0F9FD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09" y="216753"/>
            <a:ext cx="3813176" cy="6753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8B95F-2BC1-234C-B2AC-D58EB5FFE1CC}"/>
              </a:ext>
            </a:extLst>
          </p:cNvPr>
          <p:cNvSpPr txBox="1"/>
          <p:nvPr/>
        </p:nvSpPr>
        <p:spPr>
          <a:xfrm>
            <a:off x="985838" y="1799648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latin typeface="Calibri" panose="020F0502020204030204" pitchFamily="34" charset="0"/>
                <a:cs typeface="Calibri" panose="020F0502020204030204" pitchFamily="34" charset="0"/>
              </a:rPr>
              <a:t>The more you walk, the more you earn...</a:t>
            </a:r>
          </a:p>
        </p:txBody>
      </p:sp>
    </p:spTree>
    <p:extLst>
      <p:ext uri="{BB962C8B-B14F-4D97-AF65-F5344CB8AC3E}">
        <p14:creationId xmlns:p14="http://schemas.microsoft.com/office/powerpoint/2010/main" val="280980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CB2D00-3E45-D442-9513-3815B686CBA3}"/>
              </a:ext>
            </a:extLst>
          </p:cNvPr>
          <p:cNvSpPr/>
          <p:nvPr/>
        </p:nvSpPr>
        <p:spPr>
          <a:xfrm>
            <a:off x="-254794" y="-157163"/>
            <a:ext cx="12701588" cy="7500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C832E0E-764C-364C-99EC-0498CA72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302478"/>
            <a:ext cx="4742993" cy="1037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8B95F-2BC1-234C-B2AC-D58EB5FFE1CC}"/>
              </a:ext>
            </a:extLst>
          </p:cNvPr>
          <p:cNvSpPr txBox="1"/>
          <p:nvPr/>
        </p:nvSpPr>
        <p:spPr>
          <a:xfrm>
            <a:off x="985838" y="1799648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latin typeface="Calibri" panose="020F0502020204030204" pitchFamily="34" charset="0"/>
                <a:cs typeface="Calibri" panose="020F0502020204030204" pitchFamily="34" charset="0"/>
              </a:rPr>
              <a:t>...and the better your partner’s home will be</a:t>
            </a:r>
          </a:p>
        </p:txBody>
      </p:sp>
      <p:pic>
        <p:nvPicPr>
          <p:cNvPr id="4098" name="Picture 2" descr="[animate output image]">
            <a:extLst>
              <a:ext uri="{FF2B5EF4-FFF2-40B4-BE49-F238E27FC236}">
                <a16:creationId xmlns:a16="http://schemas.microsoft.com/office/drawing/2014/main" id="{A5E29950-FF5F-934E-89D1-EE629E39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49" y="216753"/>
            <a:ext cx="3897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0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Yip Heung Win</dc:creator>
  <cp:lastModifiedBy>Tim Yip Heung Win</cp:lastModifiedBy>
  <cp:revision>12</cp:revision>
  <dcterms:created xsi:type="dcterms:W3CDTF">2022-04-03T10:42:15Z</dcterms:created>
  <dcterms:modified xsi:type="dcterms:W3CDTF">2022-04-03T12:13:28Z</dcterms:modified>
</cp:coreProperties>
</file>