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9778A4-5989-4B73-B806-3D313DF86F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A4154-7C38-4947-B5AD-02E491995E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F449-96F2-4140-9ACD-00D2DB603D3A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34BB0-A96D-4A76-9F13-8E5E0F1767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E0EC8-3BAE-4AE4-AB08-BAFB99590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A195-F19A-4BDD-A61C-6C0960F12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6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953E0-B6BA-4FDC-A9D7-5E3E2548A0EF}" type="datetimeFigureOut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059D1-1E64-4095-816B-E25F58AA521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7056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06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017FFA-7AEE-4C00-88EF-1712D868907B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2336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0C8376-9E33-4792-89DD-E496184A2796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7050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2E4CCC-08DB-477E-9152-1DAD05168712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315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00A958-47F8-4A25-9D65-93789F465065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5432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6D808DD-B590-408B-8826-B4C3892F22C7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01364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F5CBA0-3018-4AED-9709-ED5ED6DE6464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7358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9E23F0-8CA4-4891-BD20-E4745AC04CDA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276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049BD8-EDBB-43F8-A43A-C3DFCBD8BA18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C89A48-29B7-4D5A-8AB0-E4BA246CFAD2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115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6D808DD-B590-408B-8826-B4C3892F22C7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12238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D808DD-B590-408B-8826-B4C3892F22C7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04069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16D808DD-B590-408B-8826-B4C3892F22C7}" type="datetime1">
              <a:rPr lang="de-DE" noProof="0" smtClean="0"/>
              <a:t>25.10.2021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93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de-DE" sz="5000" dirty="0">
                <a:solidFill>
                  <a:schemeClr val="bg1"/>
                </a:solidFill>
              </a:rPr>
              <a:t>3D-Druck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Autofit/>
          </a:bodyPr>
          <a:lstStyle/>
          <a:p>
            <a:pPr algn="ctr" rtl="0"/>
            <a:r>
              <a:rPr lang="de-DE" sz="2800" dirty="0">
                <a:solidFill>
                  <a:srgbClr val="7CEBFF"/>
                </a:solidFill>
              </a:rPr>
              <a:t>In der Komplexen Anwendung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E0EB6-4190-4532-99E8-9FA4487F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30D11-6183-481E-90EF-D7326D82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7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, die einen Prototyp eines Handschuhs mit einem 3D-Drucker herstellt">
            <a:extLst>
              <a:ext uri="{FF2B5EF4-FFF2-40B4-BE49-F238E27FC236}">
                <a16:creationId xmlns:a16="http://schemas.microsoft.com/office/drawing/2014/main" id="{A63AE3B4-C9D2-40E6-9054-3696DD4C6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saturation sat="92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9091" t="18775" b="461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8CE5CFA-459F-4DB6-8C43-D6FC1C3C5400}"/>
              </a:ext>
            </a:extLst>
          </p:cNvPr>
          <p:cNvSpPr txBox="1"/>
          <p:nvPr/>
        </p:nvSpPr>
        <p:spPr>
          <a:xfrm>
            <a:off x="5219316" y="1005830"/>
            <a:ext cx="6490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Einführung( verfahren(additiv), Materialien(Organische Stoffe))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Anwendungsbereiche(BW, Medizin, Lebensmittel, Entwicklung,…)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Einsatzorte( Feldeinsatz, Baustelle)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Print in Place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Prototyping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Vor und Nachteile in der Produktion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Retrospective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Quellen</a:t>
            </a:r>
            <a:br>
              <a:rPr lang="de-DE" dirty="0">
                <a:solidFill>
                  <a:schemeClr val="bg2">
                    <a:lumMod val="75000"/>
                  </a:schemeClr>
                </a:solidFill>
              </a:rPr>
            </a:b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95B42D-8F7A-46AB-B8FD-EA5A456BBA56}"/>
              </a:ext>
            </a:extLst>
          </p:cNvPr>
          <p:cNvSpPr/>
          <p:nvPr/>
        </p:nvSpPr>
        <p:spPr>
          <a:xfrm>
            <a:off x="369277" y="281354"/>
            <a:ext cx="3412067" cy="63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D465B0-1576-49FC-83F3-602B3CC2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13239"/>
            <a:ext cx="3412067" cy="6093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Inhalt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050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6E810-491E-4532-858E-98B8996A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DBFFE3-90F5-4927-926B-4100D933E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75" y="2180496"/>
            <a:ext cx="2171244" cy="2031325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Verfahren: 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- </a:t>
            </a:r>
            <a:r>
              <a:rPr lang="de-DE" dirty="0">
                <a:solidFill>
                  <a:srgbClr val="00B050"/>
                </a:solidFill>
              </a:rPr>
              <a:t>Sintern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>- Schmelzen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- Extrudern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- Aushärten </a:t>
            </a:r>
          </a:p>
          <a:p>
            <a:pPr marL="0" indent="0">
              <a:buNone/>
            </a:pP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B92A69-F212-43CD-BFC9-5C5AF58740D2}"/>
              </a:ext>
            </a:extLst>
          </p:cNvPr>
          <p:cNvSpPr txBox="1"/>
          <p:nvPr/>
        </p:nvSpPr>
        <p:spPr>
          <a:xfrm>
            <a:off x="2595418" y="2180496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Materialien: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- Kunststoffe 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- Metalle 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- Gips 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- Keramik 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- Beton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- </a:t>
            </a:r>
            <a:r>
              <a:rPr lang="de-DE" dirty="0">
                <a:solidFill>
                  <a:srgbClr val="FFC000"/>
                </a:solidFill>
              </a:rPr>
              <a:t>Organisch Stoffe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A3D88E-6ABA-456C-8134-E5F4796FF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38" r="6909" b="11137"/>
          <a:stretch/>
        </p:blipFill>
        <p:spPr>
          <a:xfrm>
            <a:off x="424175" y="4987638"/>
            <a:ext cx="2438401" cy="1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0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90B8F-8300-4940-9246-AE0D81D0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Anwendunsbereiche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E04E8-2F14-4888-B05D-A48A60C5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2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5F6B6-52EB-4F47-AFB7-7A75C78E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Einsatzorte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11E45-B4BA-470B-90B6-3EA364CE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3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45CEA-9B58-4502-A873-142F2D4C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Print in </a:t>
            </a:r>
            <a:r>
              <a:rPr lang="de-DE" dirty="0" err="1"/>
              <a:t>place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F0057-45FF-4074-A348-AEA13928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21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F2589-EAD5-4BFC-8CED-298E1DB2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prototyping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98F6B-0715-42BF-B8F0-577121A3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88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6141-7E9E-414F-925A-E498E796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 und Nachteile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7E3726-E71A-480D-80DF-4661A1A6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34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8AA26-8047-42D3-8BDB-71CB512F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Retrospective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7B094-A33B-41CB-B841-09BD6CEB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041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änzend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94</Words>
  <Application>Microsoft Office PowerPoint</Application>
  <PresentationFormat>Breitbild</PresentationFormat>
  <Paragraphs>22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Dividende</vt:lpstr>
      <vt:lpstr>3D-Druck </vt:lpstr>
      <vt:lpstr>Inhalt</vt:lpstr>
      <vt:lpstr>Einführung </vt:lpstr>
      <vt:lpstr>Anwendunsbereiche</vt:lpstr>
      <vt:lpstr>Einsatzorte</vt:lpstr>
      <vt:lpstr>Print in place</vt:lpstr>
      <vt:lpstr>prototyping</vt:lpstr>
      <vt:lpstr>Vor und Nachteile </vt:lpstr>
      <vt:lpstr>Retrospective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3D-Druck </dc:title>
  <dc:creator>Tim W</dc:creator>
  <cp:lastModifiedBy>Tim W</cp:lastModifiedBy>
  <cp:revision>1</cp:revision>
  <dcterms:created xsi:type="dcterms:W3CDTF">2021-10-25T14:19:24Z</dcterms:created>
  <dcterms:modified xsi:type="dcterms:W3CDTF">2021-10-25T15:42:27Z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