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7"/>
    <p:restoredTop sz="94681"/>
  </p:normalViewPr>
  <p:slideViewPr>
    <p:cSldViewPr snapToGrid="0" snapToObjects="1">
      <p:cViewPr varScale="1">
        <p:scale>
          <a:sx n="109" d="100"/>
          <a:sy n="109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4FFED-F1EE-FE46-9F6B-FA8EE55FD9E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C388-99D4-8E44-B5CE-1AE7D3AC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65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BC388-99D4-8E44-B5CE-1AE7D3ACC3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8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39BE-8CE1-3F4A-9752-2FD840B54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49691-F2EA-2B45-A38D-AAC8D083E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6F4AB-7622-B34D-8877-3F8C3765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1273-AE40-744B-B00C-05D7DEDCD5E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E34B-E3EC-1449-8812-6C1373F1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06E3D-79E4-6F4B-8C44-7BE9DEEF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D789-6541-CB48-BFE2-C5C3D5733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4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AD31-74D8-234C-8489-334A63DA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67E4C-04D2-304D-A627-E93FA446D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9B826-ED2B-8D4C-8E2F-91743E42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1273-AE40-744B-B00C-05D7DEDCD5E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E0F31-1F12-6944-9640-08F856B6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D31D3-D6F3-F04A-B317-244C2DAA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D789-6541-CB48-BFE2-C5C3D5733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5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2DE5A-EF50-7B4E-A1E7-A7ED9DC03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1A5EA-64FE-5F48-9EF0-525D7A4A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5F369-BFA0-AF4A-B3E4-D58EE7A6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1273-AE40-744B-B00C-05D7DEDCD5E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C3E79-DFA9-8543-97CD-8D4BD016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63808-4389-444D-BD97-FB7D2656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D789-6541-CB48-BFE2-C5C3D5733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6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5419-1B12-A64E-9086-21A43D9E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7764-41C0-F04A-B626-2519EE96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D170-A6F3-FD4F-9C68-45795DD8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1273-AE40-744B-B00C-05D7DEDCD5E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113D6-DFFF-1B4E-8801-A7CD16F6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F1CBD-82C8-B043-BF80-E8414A04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D789-6541-CB48-BFE2-C5C3D5733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5E5C-64A7-5649-9CF4-3AE33747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AC93E-D2C7-2D4C-9693-427F67878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D3C5C-9F7A-934B-B1CB-7EF316F9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1273-AE40-744B-B00C-05D7DEDCD5E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79A1-69BB-524E-9A86-B7F29462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4C694-AE2E-CB4C-B496-61F9DD47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D789-6541-CB48-BFE2-C5C3D5733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470-7886-4747-A034-B06E3B9F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1C05-DD8B-A241-9C41-328E74C68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C61CF-590C-CC40-8903-DAA2A0BC0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AB64D-077F-2E4A-8733-609B3488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1273-AE40-744B-B00C-05D7DEDCD5E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8D1C5-E5C3-F44B-AEBC-3849695C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65C7F-53F9-4143-8CEF-5F6A302C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D789-6541-CB48-BFE2-C5C3D5733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7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8C4A-6FE2-1D4A-BB40-AE58BCD1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BFCBB-1337-AC4A-BE52-6598782B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8A360-EE9C-344E-AECB-8A53F140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F85DF-D631-EA44-BF39-BEF107806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E55BB-D2E3-E042-B88E-03FEC5748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68207-5644-064A-B4F8-A31B74DC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1273-AE40-744B-B00C-05D7DEDCD5E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8C022-A093-284E-A165-B9E05423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5AD87-B0B8-3A4F-8EA5-6065E7B0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D789-6541-CB48-BFE2-C5C3D5733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4E5A-3BAC-6540-99D4-1F3CBBA8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A9A07-3F76-6041-ACC9-BA8D3E3D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1273-AE40-744B-B00C-05D7DEDCD5E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E7F88-104F-E64A-8958-097DFD35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EBC41-A770-1043-A44C-325E4E93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D789-6541-CB48-BFE2-C5C3D5733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9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8D5C9-54B7-994D-AEC3-31379EA8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1273-AE40-744B-B00C-05D7DEDCD5E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E9554-1DC9-C64A-B852-6952A0AE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CEFF-C0DD-EF4E-AB1B-B93F53B4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D789-6541-CB48-BFE2-C5C3D5733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CF98-3F2E-6142-944F-F9F9571D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6E05-8BFF-CD4E-88A5-69E55CF4E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E09EE-15F7-DA4D-8D0D-948FBC8A4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9B96B-FE0D-AF48-B820-AD62D05C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1273-AE40-744B-B00C-05D7DEDCD5E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6643A-CB11-FA4E-B16A-9F2202E2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50B11-68DE-9D46-B159-10C9E986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D789-6541-CB48-BFE2-C5C3D5733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8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E981-EC88-8747-B2FD-307F194A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64A59-FC20-F843-B021-F03827F59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DCDAC-7DE5-A34A-B365-02AA2DED8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C2DB2-C5D3-6B4D-B107-F6347D66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1273-AE40-744B-B00C-05D7DEDCD5E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58BD8-0D2B-A245-9ECB-74785428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17733-65FC-7448-9C7C-C348A4D5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D789-6541-CB48-BFE2-C5C3D5733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1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DC0B6-468E-3646-B318-2658ECC3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BC4F-DA2F-9048-9DF2-FE093500C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4917-8BE0-ED42-BE12-EBD00EDA3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A1273-AE40-744B-B00C-05D7DEDCD5EC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5CB93-A2E1-604A-BBD4-722BF9009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63823-B828-5D4A-B003-697709316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2D789-6541-CB48-BFE2-C5C3D5733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8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151CD-5913-214A-A939-ED81449C9C56}"/>
              </a:ext>
            </a:extLst>
          </p:cNvPr>
          <p:cNvSpPr txBox="1"/>
          <p:nvPr/>
        </p:nvSpPr>
        <p:spPr>
          <a:xfrm>
            <a:off x="662821" y="994003"/>
            <a:ext cx="298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X-Terminal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629F2-9C51-9B44-B034-D73255FE2CFF}"/>
              </a:ext>
            </a:extLst>
          </p:cNvPr>
          <p:cNvSpPr/>
          <p:nvPr/>
        </p:nvSpPr>
        <p:spPr>
          <a:xfrm>
            <a:off x="556499" y="712519"/>
            <a:ext cx="3190754" cy="5165767"/>
          </a:xfrm>
          <a:prstGeom prst="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92A95-955F-AA4B-A98D-C936174B26A3}"/>
              </a:ext>
            </a:extLst>
          </p:cNvPr>
          <p:cNvSpPr txBox="1"/>
          <p:nvPr/>
        </p:nvSpPr>
        <p:spPr>
          <a:xfrm>
            <a:off x="7504035" y="1299093"/>
            <a:ext cx="298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Trusted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C0279-114B-EE45-AE6F-A111A1DE5B62}"/>
              </a:ext>
            </a:extLst>
          </p:cNvPr>
          <p:cNvSpPr/>
          <p:nvPr/>
        </p:nvSpPr>
        <p:spPr>
          <a:xfrm>
            <a:off x="7215187" y="712519"/>
            <a:ext cx="3462339" cy="1830655"/>
          </a:xfrm>
          <a:prstGeom prst="rect">
            <a:avLst/>
          </a:prstGeom>
          <a:noFill/>
          <a:ln w="73025">
            <a:solidFill>
              <a:schemeClr val="accent1">
                <a:shade val="50000"/>
                <a:alpha val="17000"/>
              </a:schemeClr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D7C67-B2C4-7447-9EEA-90A010C79D4B}"/>
              </a:ext>
            </a:extLst>
          </p:cNvPr>
          <p:cNvSpPr txBox="1"/>
          <p:nvPr/>
        </p:nvSpPr>
        <p:spPr>
          <a:xfrm>
            <a:off x="8939927" y="5428779"/>
            <a:ext cx="298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Courier New" panose="02070309020205020404" pitchFamily="49" charset="0"/>
                <a:cs typeface="Courier New" panose="02070309020205020404" pitchFamily="49" charset="0"/>
              </a:rPr>
              <a:t>Attacker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D8BCDB-D5E7-144D-9D15-43459BEF1D63}"/>
              </a:ext>
            </a:extLst>
          </p:cNvPr>
          <p:cNvSpPr/>
          <p:nvPr/>
        </p:nvSpPr>
        <p:spPr>
          <a:xfrm>
            <a:off x="8445458" y="4815957"/>
            <a:ext cx="3610098" cy="1830655"/>
          </a:xfrm>
          <a:prstGeom prst="rect">
            <a:avLst/>
          </a:prstGeom>
          <a:noFill/>
          <a:ln w="730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1F58F5-A597-1342-8A6E-32B20D05B0BC}"/>
              </a:ext>
            </a:extLst>
          </p:cNvPr>
          <p:cNvCxnSpPr>
            <a:cxnSpLocks/>
          </p:cNvCxnSpPr>
          <p:nvPr/>
        </p:nvCxnSpPr>
        <p:spPr>
          <a:xfrm flipH="1" flipV="1">
            <a:off x="3918050" y="1969067"/>
            <a:ext cx="4382988" cy="3145859"/>
          </a:xfrm>
          <a:prstGeom prst="straightConnector1">
            <a:avLst/>
          </a:prstGeom>
          <a:ln w="7302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E22F182-67AF-DB43-BBF8-4E2B00F1E41F}"/>
              </a:ext>
            </a:extLst>
          </p:cNvPr>
          <p:cNvSpPr txBox="1"/>
          <p:nvPr/>
        </p:nvSpPr>
        <p:spPr>
          <a:xfrm rot="2156293">
            <a:off x="5838850" y="3280385"/>
            <a:ext cx="135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1. SYN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FD065-6A7F-2E44-847A-A7E0190FD353}"/>
              </a:ext>
            </a:extLst>
          </p:cNvPr>
          <p:cNvCxnSpPr>
            <a:cxnSpLocks/>
          </p:cNvCxnSpPr>
          <p:nvPr/>
        </p:nvCxnSpPr>
        <p:spPr>
          <a:xfrm>
            <a:off x="3945728" y="1125649"/>
            <a:ext cx="3112297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54ED8F-E272-6F47-8ECC-F0BE0FB1AF48}"/>
              </a:ext>
            </a:extLst>
          </p:cNvPr>
          <p:cNvSpPr txBox="1"/>
          <p:nvPr/>
        </p:nvSpPr>
        <p:spPr>
          <a:xfrm>
            <a:off x="4639603" y="625846"/>
            <a:ext cx="247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2. </a:t>
            </a:r>
            <a:r>
              <a:rPr lang="en-US" sz="2800" b="1" dirty="0" smtClean="0"/>
              <a:t>SYN+ACK</a:t>
            </a:r>
            <a:endParaRPr lang="en-US" sz="28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37C867-C334-764F-8E96-3D39CF3587E7}"/>
              </a:ext>
            </a:extLst>
          </p:cNvPr>
          <p:cNvCxnSpPr>
            <a:cxnSpLocks/>
          </p:cNvCxnSpPr>
          <p:nvPr/>
        </p:nvCxnSpPr>
        <p:spPr>
          <a:xfrm>
            <a:off x="9472613" y="2657476"/>
            <a:ext cx="0" cy="1789149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858974-D715-0542-8AE5-E55F5E77B28A}"/>
              </a:ext>
            </a:extLst>
          </p:cNvPr>
          <p:cNvSpPr txBox="1"/>
          <p:nvPr/>
        </p:nvSpPr>
        <p:spPr>
          <a:xfrm>
            <a:off x="9472613" y="3023597"/>
            <a:ext cx="2181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2. </a:t>
            </a:r>
            <a:r>
              <a:rPr lang="en-US" sz="2800" b="1" dirty="0" smtClean="0"/>
              <a:t>SYN+ACK </a:t>
            </a:r>
            <a:r>
              <a:rPr lang="en-US" sz="2800" b="1" dirty="0"/>
              <a:t>(sniff)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857CBC-4B80-7E4C-91C5-B917BBD86643}"/>
              </a:ext>
            </a:extLst>
          </p:cNvPr>
          <p:cNvCxnSpPr>
            <a:cxnSpLocks/>
          </p:cNvCxnSpPr>
          <p:nvPr/>
        </p:nvCxnSpPr>
        <p:spPr>
          <a:xfrm flipH="1" flipV="1">
            <a:off x="3945728" y="2696887"/>
            <a:ext cx="4328933" cy="3147767"/>
          </a:xfrm>
          <a:prstGeom prst="straightConnector1">
            <a:avLst/>
          </a:prstGeom>
          <a:ln w="7302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C1E3A2-B8DA-C547-AD20-554D8464BB4D}"/>
              </a:ext>
            </a:extLst>
          </p:cNvPr>
          <p:cNvCxnSpPr>
            <a:cxnSpLocks/>
          </p:cNvCxnSpPr>
          <p:nvPr/>
        </p:nvCxnSpPr>
        <p:spPr>
          <a:xfrm flipH="1" flipV="1">
            <a:off x="3945728" y="3491269"/>
            <a:ext cx="4301255" cy="3051935"/>
          </a:xfrm>
          <a:prstGeom prst="straightConnector1">
            <a:avLst/>
          </a:prstGeom>
          <a:ln w="7302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96EF73-CD84-0B4E-AACB-44631B7D185D}"/>
              </a:ext>
            </a:extLst>
          </p:cNvPr>
          <p:cNvCxnSpPr>
            <a:cxnSpLocks/>
          </p:cNvCxnSpPr>
          <p:nvPr/>
        </p:nvCxnSpPr>
        <p:spPr>
          <a:xfrm>
            <a:off x="3945728" y="1774586"/>
            <a:ext cx="3112297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AB49-EE44-5545-A61E-A5A031F7852F}"/>
              </a:ext>
            </a:extLst>
          </p:cNvPr>
          <p:cNvSpPr txBox="1"/>
          <p:nvPr/>
        </p:nvSpPr>
        <p:spPr>
          <a:xfrm>
            <a:off x="4639603" y="1292136"/>
            <a:ext cx="1244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5. 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37F5C2-4A39-1640-BF63-8514280E0F63}"/>
              </a:ext>
            </a:extLst>
          </p:cNvPr>
          <p:cNvSpPr txBox="1"/>
          <p:nvPr/>
        </p:nvSpPr>
        <p:spPr>
          <a:xfrm rot="2156293">
            <a:off x="5723643" y="3968184"/>
            <a:ext cx="1305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3. 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23B9A0-D708-104D-9E21-6B1B491EB6DB}"/>
              </a:ext>
            </a:extLst>
          </p:cNvPr>
          <p:cNvSpPr txBox="1"/>
          <p:nvPr/>
        </p:nvSpPr>
        <p:spPr>
          <a:xfrm rot="2156293">
            <a:off x="5522430" y="4794888"/>
            <a:ext cx="187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4. RSH data</a:t>
            </a:r>
          </a:p>
        </p:txBody>
      </p:sp>
    </p:spTree>
    <p:extLst>
      <p:ext uri="{BB962C8B-B14F-4D97-AF65-F5344CB8AC3E}">
        <p14:creationId xmlns:p14="http://schemas.microsoft.com/office/powerpoint/2010/main" val="9750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641FFA-0044-A940-A106-2B600AFABD8F}"/>
              </a:ext>
            </a:extLst>
          </p:cNvPr>
          <p:cNvSpPr txBox="1"/>
          <p:nvPr/>
        </p:nvSpPr>
        <p:spPr>
          <a:xfrm>
            <a:off x="662821" y="994003"/>
            <a:ext cx="298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X-Terminal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B9D787-A5BD-824A-8E18-69C2EE6936C3}"/>
              </a:ext>
            </a:extLst>
          </p:cNvPr>
          <p:cNvSpPr/>
          <p:nvPr/>
        </p:nvSpPr>
        <p:spPr>
          <a:xfrm>
            <a:off x="556499" y="712519"/>
            <a:ext cx="3190754" cy="5165767"/>
          </a:xfrm>
          <a:prstGeom prst="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8EDD9-5094-BE44-A1EF-2A4F40757143}"/>
              </a:ext>
            </a:extLst>
          </p:cNvPr>
          <p:cNvSpPr/>
          <p:nvPr/>
        </p:nvSpPr>
        <p:spPr>
          <a:xfrm>
            <a:off x="7215187" y="712519"/>
            <a:ext cx="3462339" cy="1830655"/>
          </a:xfrm>
          <a:prstGeom prst="rect">
            <a:avLst/>
          </a:prstGeom>
          <a:noFill/>
          <a:ln w="73025">
            <a:solidFill>
              <a:schemeClr val="accent1">
                <a:shade val="50000"/>
                <a:alpha val="17000"/>
              </a:schemeClr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2C1E9-7DB1-A94F-B81C-A88245F49C80}"/>
              </a:ext>
            </a:extLst>
          </p:cNvPr>
          <p:cNvSpPr txBox="1"/>
          <p:nvPr/>
        </p:nvSpPr>
        <p:spPr>
          <a:xfrm>
            <a:off x="8939927" y="5428779"/>
            <a:ext cx="298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Courier New" panose="02070309020205020404" pitchFamily="49" charset="0"/>
                <a:cs typeface="Courier New" panose="02070309020205020404" pitchFamily="49" charset="0"/>
              </a:rPr>
              <a:t>Attacker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75DC4-EB87-714E-85CD-54AE8AE37326}"/>
              </a:ext>
            </a:extLst>
          </p:cNvPr>
          <p:cNvSpPr/>
          <p:nvPr/>
        </p:nvSpPr>
        <p:spPr>
          <a:xfrm>
            <a:off x="8445458" y="4815957"/>
            <a:ext cx="3610098" cy="1830655"/>
          </a:xfrm>
          <a:prstGeom prst="rect">
            <a:avLst/>
          </a:prstGeom>
          <a:noFill/>
          <a:ln w="730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BE8D06-6360-394E-BA14-A88D1897F55A}"/>
              </a:ext>
            </a:extLst>
          </p:cNvPr>
          <p:cNvCxnSpPr>
            <a:cxnSpLocks/>
          </p:cNvCxnSpPr>
          <p:nvPr/>
        </p:nvCxnSpPr>
        <p:spPr>
          <a:xfrm>
            <a:off x="3961546" y="901569"/>
            <a:ext cx="3112297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2C367F-FA05-164B-B4D0-3DE1846B0F4E}"/>
              </a:ext>
            </a:extLst>
          </p:cNvPr>
          <p:cNvSpPr txBox="1"/>
          <p:nvPr/>
        </p:nvSpPr>
        <p:spPr>
          <a:xfrm>
            <a:off x="4967439" y="462429"/>
            <a:ext cx="1244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  <a:r>
              <a:rPr lang="en-US" sz="2800" b="1" dirty="0" smtClean="0"/>
              <a:t>. </a:t>
            </a:r>
            <a:r>
              <a:rPr lang="en-US" sz="2800" b="1" dirty="0"/>
              <a:t>SYN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2DA006-BEF3-3B45-B44A-557302BB5247}"/>
              </a:ext>
            </a:extLst>
          </p:cNvPr>
          <p:cNvCxnSpPr>
            <a:cxnSpLocks/>
          </p:cNvCxnSpPr>
          <p:nvPr/>
        </p:nvCxnSpPr>
        <p:spPr>
          <a:xfrm>
            <a:off x="9472613" y="2657476"/>
            <a:ext cx="0" cy="1789149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B2EF18-8F16-124C-8469-F7061F2AAC2B}"/>
              </a:ext>
            </a:extLst>
          </p:cNvPr>
          <p:cNvSpPr txBox="1"/>
          <p:nvPr/>
        </p:nvSpPr>
        <p:spPr>
          <a:xfrm>
            <a:off x="9558261" y="2967232"/>
            <a:ext cx="1212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  <a:r>
              <a:rPr lang="en-US" sz="2800" b="1" dirty="0" smtClean="0"/>
              <a:t>. </a:t>
            </a:r>
            <a:r>
              <a:rPr lang="en-US" sz="2800" b="1" dirty="0"/>
              <a:t>SYN (sniff)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5D9F05-E825-8B4E-80AF-A43F9BE6EF9F}"/>
              </a:ext>
            </a:extLst>
          </p:cNvPr>
          <p:cNvCxnSpPr>
            <a:cxnSpLocks/>
          </p:cNvCxnSpPr>
          <p:nvPr/>
        </p:nvCxnSpPr>
        <p:spPr>
          <a:xfrm flipH="1" flipV="1">
            <a:off x="3885753" y="2531998"/>
            <a:ext cx="4382988" cy="3145859"/>
          </a:xfrm>
          <a:prstGeom prst="straightConnector1">
            <a:avLst/>
          </a:prstGeom>
          <a:ln w="7302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FA2237-A34A-DE4C-B951-CB551D7DCA51}"/>
              </a:ext>
            </a:extLst>
          </p:cNvPr>
          <p:cNvSpPr txBox="1"/>
          <p:nvPr/>
        </p:nvSpPr>
        <p:spPr>
          <a:xfrm rot="2078552">
            <a:off x="5615508" y="3940629"/>
            <a:ext cx="2087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  <a:r>
              <a:rPr lang="en-US" sz="2800" b="1" dirty="0" smtClean="0"/>
              <a:t>. SYN+ACK</a:t>
            </a:r>
            <a:endParaRPr lang="en-US" sz="28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C4F73C-4B44-424E-93CB-4E2B7B6B7671}"/>
              </a:ext>
            </a:extLst>
          </p:cNvPr>
          <p:cNvCxnSpPr>
            <a:cxnSpLocks/>
          </p:cNvCxnSpPr>
          <p:nvPr/>
        </p:nvCxnSpPr>
        <p:spPr>
          <a:xfrm>
            <a:off x="3937757" y="1577853"/>
            <a:ext cx="3112297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258E9F-D2DA-894D-B1C8-81E8D9A8AB87}"/>
              </a:ext>
            </a:extLst>
          </p:cNvPr>
          <p:cNvSpPr txBox="1"/>
          <p:nvPr/>
        </p:nvSpPr>
        <p:spPr>
          <a:xfrm>
            <a:off x="4967439" y="1130928"/>
            <a:ext cx="1244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  <a:r>
              <a:rPr lang="en-US" sz="2800" b="1" dirty="0" smtClean="0"/>
              <a:t>. </a:t>
            </a:r>
            <a:r>
              <a:rPr lang="en-US" sz="2800" b="1" dirty="0"/>
              <a:t>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B8EF9C-0864-AF48-AA6D-A7BF8CE1E538}"/>
              </a:ext>
            </a:extLst>
          </p:cNvPr>
          <p:cNvSpPr txBox="1"/>
          <p:nvPr/>
        </p:nvSpPr>
        <p:spPr>
          <a:xfrm>
            <a:off x="7504035" y="1299093"/>
            <a:ext cx="298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Trusted Server</a:t>
            </a:r>
          </a:p>
        </p:txBody>
      </p:sp>
    </p:spTree>
    <p:extLst>
      <p:ext uri="{BB962C8B-B14F-4D97-AF65-F5344CB8AC3E}">
        <p14:creationId xmlns:p14="http://schemas.microsoft.com/office/powerpoint/2010/main" val="221663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46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Puzhen Qian</dc:creator>
  <cp:lastModifiedBy>Wenliang Du</cp:lastModifiedBy>
  <cp:revision>26</cp:revision>
  <dcterms:created xsi:type="dcterms:W3CDTF">2019-10-18T17:52:46Z</dcterms:created>
  <dcterms:modified xsi:type="dcterms:W3CDTF">2020-02-16T23:02:03Z</dcterms:modified>
</cp:coreProperties>
</file>