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4" y="-50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B85F5D5-2C16-44C2-9E0A-24F2C1F681B8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3CABCC4-9036-4314-B42B-B2FE4DB9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ABCC4-9036-4314-B42B-B2FE4DB92D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36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>
            <a:stCxn id="53" idx="2"/>
          </p:cNvCxnSpPr>
          <p:nvPr/>
        </p:nvCxnSpPr>
        <p:spPr>
          <a:xfrm>
            <a:off x="2085670" y="2410667"/>
            <a:ext cx="0" cy="21291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stCxn id="52" idx="2"/>
          </p:cNvCxnSpPr>
          <p:nvPr/>
        </p:nvCxnSpPr>
        <p:spPr>
          <a:xfrm flipH="1">
            <a:off x="3914470" y="2417874"/>
            <a:ext cx="1779" cy="21219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161870" y="2711022"/>
            <a:ext cx="1676400" cy="5334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162610" y="3980529"/>
            <a:ext cx="1676400" cy="5334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155211" y="3329130"/>
            <a:ext cx="1663083" cy="5715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025529">
            <a:off x="2411871" y="2668953"/>
            <a:ext cx="874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SYN  </a:t>
            </a:r>
            <a:r>
              <a:rPr lang="en-US" sz="1200" dirty="0" smtClean="0"/>
              <a:t>seq=x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 rot="20464433">
            <a:off x="2121504" y="3395163"/>
            <a:ext cx="1454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SYN  </a:t>
            </a:r>
            <a:r>
              <a:rPr lang="en-US" sz="1200" dirty="0" smtClean="0"/>
              <a:t>seq=y </a:t>
            </a:r>
            <a:r>
              <a:rPr lang="en-US" sz="1200" b="1" dirty="0" smtClean="0"/>
              <a:t>ACK</a:t>
            </a:r>
            <a:r>
              <a:rPr lang="en-US" sz="1200" dirty="0" smtClean="0"/>
              <a:t>=x+1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 rot="1052211">
            <a:off x="2458181" y="3997918"/>
            <a:ext cx="1300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ACK</a:t>
            </a:r>
            <a:r>
              <a:rPr lang="en-US" sz="1200" dirty="0" smtClean="0"/>
              <a:t>=y+1</a:t>
            </a:r>
            <a:r>
              <a:rPr lang="en-US" sz="1200" b="1" dirty="0" smtClean="0"/>
              <a:t> </a:t>
            </a:r>
            <a:r>
              <a:rPr lang="en-US" sz="1200" dirty="0" smtClean="0"/>
              <a:t>seq=x+1</a:t>
            </a:r>
            <a:endParaRPr lang="en-US" sz="1200" dirty="0"/>
          </a:p>
        </p:txBody>
      </p:sp>
      <p:cxnSp>
        <p:nvCxnSpPr>
          <p:cNvPr id="17" name="Straight Connector 16"/>
          <p:cNvCxnSpPr>
            <a:stCxn id="49" idx="2"/>
          </p:cNvCxnSpPr>
          <p:nvPr/>
        </p:nvCxnSpPr>
        <p:spPr>
          <a:xfrm>
            <a:off x="5241091" y="2417874"/>
            <a:ext cx="0" cy="21099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4" idx="2"/>
          </p:cNvCxnSpPr>
          <p:nvPr/>
        </p:nvCxnSpPr>
        <p:spPr>
          <a:xfrm>
            <a:off x="7108594" y="2411591"/>
            <a:ext cx="0" cy="21282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353064" y="2620394"/>
            <a:ext cx="1676400" cy="5334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181556" y="3700421"/>
            <a:ext cx="847908" cy="28575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025529">
            <a:off x="5822676" y="2578325"/>
            <a:ext cx="434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SYN</a:t>
            </a:r>
            <a:endParaRPr lang="en-US" sz="12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353064" y="2716824"/>
            <a:ext cx="1676400" cy="5334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353064" y="2810894"/>
            <a:ext cx="1676400" cy="5334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362772" y="2899996"/>
            <a:ext cx="1676400" cy="5334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63914" y="2998387"/>
            <a:ext cx="1676400" cy="5334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353064" y="3098653"/>
            <a:ext cx="1676400" cy="5334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181556" y="3781470"/>
            <a:ext cx="847908" cy="28575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184725" y="3924345"/>
            <a:ext cx="847908" cy="28575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184725" y="3850667"/>
            <a:ext cx="847908" cy="28575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192406" y="3993542"/>
            <a:ext cx="847908" cy="28575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20472465">
            <a:off x="6062387" y="3642971"/>
            <a:ext cx="840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SYN + ACK</a:t>
            </a:r>
            <a:endParaRPr lang="en-US" sz="1200" dirty="0"/>
          </a:p>
        </p:txBody>
      </p:sp>
      <p:sp>
        <p:nvSpPr>
          <p:cNvPr id="42" name="Cloud 41"/>
          <p:cNvSpPr/>
          <p:nvPr/>
        </p:nvSpPr>
        <p:spPr>
          <a:xfrm>
            <a:off x="5313422" y="3514998"/>
            <a:ext cx="799445" cy="1009373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00648" y="3817110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Random</a:t>
            </a:r>
          </a:p>
          <a:p>
            <a:pPr algn="ctr"/>
            <a:r>
              <a:rPr lang="en-US" sz="1200" b="1" dirty="0" smtClean="0"/>
              <a:t>IPs</a:t>
            </a:r>
            <a:endParaRPr lang="en-US" sz="1200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1402829" y="1937001"/>
            <a:ext cx="6445189" cy="2982897"/>
          </a:xfrm>
          <a:prstGeom prst="roundRect">
            <a:avLst>
              <a:gd name="adj" fmla="val 2545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177969" y="4613492"/>
            <a:ext cx="1736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(a) TCP 3-way Handshake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5415694" y="4631987"/>
            <a:ext cx="1638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(b) SYN Flooding Attack</a:t>
            </a:r>
            <a:endParaRPr lang="en-US" sz="1200" dirty="0"/>
          </a:p>
        </p:txBody>
      </p:sp>
      <p:sp>
        <p:nvSpPr>
          <p:cNvPr id="20" name="Oval 19"/>
          <p:cNvSpPr/>
          <p:nvPr/>
        </p:nvSpPr>
        <p:spPr>
          <a:xfrm>
            <a:off x="1742550" y="2583660"/>
            <a:ext cx="266328" cy="2663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987270" y="3131923"/>
            <a:ext cx="266328" cy="2663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8" name="Oval 47"/>
          <p:cNvSpPr/>
          <p:nvPr/>
        </p:nvSpPr>
        <p:spPr>
          <a:xfrm>
            <a:off x="1742550" y="3817110"/>
            <a:ext cx="266328" cy="2663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826346" y="2160422"/>
            <a:ext cx="829489" cy="25745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Attacker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501504" y="2160422"/>
            <a:ext cx="829489" cy="25745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Server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670925" y="2153215"/>
            <a:ext cx="829489" cy="25745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Client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693849" y="2154139"/>
            <a:ext cx="829489" cy="25745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Server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61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33</Words>
  <Application>Microsoft Office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Wenliang Du</dc:creator>
  <cp:lastModifiedBy>Microsoft account</cp:lastModifiedBy>
  <cp:revision>33</cp:revision>
  <cp:lastPrinted>2015-04-22T15:21:39Z</cp:lastPrinted>
  <dcterms:created xsi:type="dcterms:W3CDTF">2006-08-16T00:00:00Z</dcterms:created>
  <dcterms:modified xsi:type="dcterms:W3CDTF">2018-04-01T02:17:58Z</dcterms:modified>
</cp:coreProperties>
</file>