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-2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B85F5D5-2C16-44C2-9E0A-24F2C1F681B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CABCC4-9036-4314-B42B-B2FE4DB9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ABCC4-9036-4314-B42B-B2FE4DB92D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8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24573" y="1400413"/>
            <a:ext cx="7259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62037" y="1400413"/>
            <a:ext cx="78566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5" name="Straight Connector 24"/>
          <p:cNvCxnSpPr>
            <a:stCxn id="22" idx="3"/>
            <a:endCxn id="23" idx="1"/>
          </p:cNvCxnSpPr>
          <p:nvPr/>
        </p:nvCxnSpPr>
        <p:spPr>
          <a:xfrm>
            <a:off x="1450541" y="1585079"/>
            <a:ext cx="4211496" cy="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36628" y="1400413"/>
            <a:ext cx="381740" cy="10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84698" y="1400413"/>
            <a:ext cx="381740" cy="10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82461" y="1400413"/>
            <a:ext cx="381740" cy="10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66647" y="1400413"/>
            <a:ext cx="381740" cy="10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48395" y="1400413"/>
            <a:ext cx="381740" cy="10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90825" y="2183127"/>
            <a:ext cx="98385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Attacker</a:t>
            </a:r>
            <a:endParaRPr lang="en-US" b="1" dirty="0"/>
          </a:p>
        </p:txBody>
      </p:sp>
      <p:cxnSp>
        <p:nvCxnSpPr>
          <p:cNvPr id="44" name="Elbow Connector 43"/>
          <p:cNvCxnSpPr>
            <a:stCxn id="42" idx="0"/>
          </p:cNvCxnSpPr>
          <p:nvPr/>
        </p:nvCxnSpPr>
        <p:spPr>
          <a:xfrm rot="5400000" flipH="1" flipV="1">
            <a:off x="4432129" y="953219"/>
            <a:ext cx="480534" cy="1979282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48395" y="1737765"/>
            <a:ext cx="381740" cy="1068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12346" y="1737764"/>
            <a:ext cx="381740" cy="1068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15086" y="1400413"/>
            <a:ext cx="381740" cy="10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3653" y="1054523"/>
            <a:ext cx="6063449" cy="1580226"/>
          </a:xfrm>
          <a:prstGeom prst="roundRect">
            <a:avLst>
              <a:gd name="adj" fmla="val 60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Wenliang Du</dc:creator>
  <cp:lastModifiedBy>Microsoft account</cp:lastModifiedBy>
  <cp:revision>33</cp:revision>
  <cp:lastPrinted>2015-04-22T15:21:39Z</cp:lastPrinted>
  <dcterms:created xsi:type="dcterms:W3CDTF">2006-08-16T00:00:00Z</dcterms:created>
  <dcterms:modified xsi:type="dcterms:W3CDTF">2018-04-01T02:22:36Z</dcterms:modified>
</cp:coreProperties>
</file>