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BCE3-0147-4814-A394-4C86C2390E04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8E01-E4B8-49B6-9CDF-79C13A51DCE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ru.wikipedia.org/wiki/%D0%A1%D0%B0%D0%BF%D1%91%D1%80_(%D0%B8%D0%B3%D1%80%D0%B0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143248"/>
            <a:ext cx="7772400" cy="1470025"/>
          </a:xfrm>
        </p:spPr>
        <p:txBody>
          <a:bodyPr>
            <a:noAutofit/>
          </a:bodyPr>
          <a:lstStyle/>
          <a:p>
            <a:r>
              <a:rPr lang="ru-RU" sz="9600" dirty="0" smtClean="0">
                <a:solidFill>
                  <a:srgbClr val="FF0000"/>
                </a:solidFill>
              </a:rPr>
              <a:t>Сапёр</a:t>
            </a:r>
            <a:endParaRPr lang="ru-RU" sz="96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428604"/>
            <a:ext cx="3857620" cy="642942"/>
          </a:xfrm>
        </p:spPr>
        <p:txBody>
          <a:bodyPr/>
          <a:lstStyle/>
          <a:p>
            <a:r>
              <a:rPr lang="ru-RU" dirty="0" err="1" smtClean="0">
                <a:solidFill>
                  <a:srgbClr val="00B050"/>
                </a:solidFill>
              </a:rPr>
              <a:t>Зиятдинов</a:t>
            </a:r>
            <a:r>
              <a:rPr lang="ru-RU" dirty="0" smtClean="0">
                <a:solidFill>
                  <a:srgbClr val="00B050"/>
                </a:solidFill>
              </a:rPr>
              <a:t> Тимур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 - Сапёр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Плоское или объёмное игровое поле разделено на смежные ячейки (квадраты, шестиугольники, кубы и т. п.), некоторые из которых «заминированы»; количество «заминированных» ячеек известно. Целью игры является открытие всех ячеек, не содержащих мины.</a:t>
            </a:r>
          </a:p>
          <a:p>
            <a:r>
              <a:rPr lang="ru-RU" dirty="0"/>
              <a:t>Игрок открывает ячейки, стараясь не открыть ячейку с миной. Открыв ячейку с миной, он проигрывает. Мины расставляются после первого хода</a:t>
            </a:r>
            <a:r>
              <a:rPr lang="ru-RU" baseline="30000" dirty="0">
                <a:hlinkClick r:id="rId2"/>
              </a:rPr>
              <a:t>[1]</a:t>
            </a:r>
            <a:r>
              <a:rPr lang="ru-RU" dirty="0"/>
              <a:t>, поэтому проиграть на первом же ходу невозможно. Если под открытой ячейкой мины нет, то в ней появляется число, показывающее, сколько ячеек, соседствующих с только что открытой, «заминировано» (в каждом варианте игры соседство определяется по-своему); используя эти числа, игрок пытается рассчитать расположение мин, однако иногда даже в середине и в конце игры некоторые ячейки всё же приходится открывать наугад. Если под соседними ячейками тоже нет мин, то открывается некоторая «не заминированная» область до ячеек, в которых есть цифры. «Заминированные» ячейки игрок может пометить, чтобы случайно не открыть их. Открыв все «не заминированные» ячейки, игрок выигрывает.</a:t>
            </a:r>
          </a:p>
          <a:p>
            <a:endParaRPr lang="ru-RU" dirty="0"/>
          </a:p>
        </p:txBody>
      </p:sp>
      <p:pic>
        <p:nvPicPr>
          <p:cNvPr id="4" name="Picture 4" descr="https://lh5.ggpht.com/ZP6quOAuP7ryUZamZ_nYIzuB67zT7WqCMfaFUM2dABaK0BBasCREjYfuYAyzhpw71RA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357826"/>
            <a:ext cx="1500174" cy="1500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программы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71612"/>
            <a:ext cx="40953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1714488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LMB –</a:t>
            </a:r>
            <a:r>
              <a:rPr lang="ru-RU" dirty="0" smtClean="0"/>
              <a:t> открывает одну клетку</a:t>
            </a:r>
          </a:p>
          <a:p>
            <a:r>
              <a:rPr lang="en-US" dirty="0" smtClean="0"/>
              <a:t>RMB – </a:t>
            </a:r>
            <a:r>
              <a:rPr lang="ru-RU" dirty="0" smtClean="0"/>
              <a:t>ставит флаги на места бомб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214554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 началом программы вам автоматически выбирают первую точку – 100% клетка не с бомбой 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000372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того как вам показалась первая точка, запускается таймер, показывающий сколько уже вы играете эту партию.</a:t>
            </a:r>
            <a:endParaRPr lang="ru-RU" dirty="0"/>
          </a:p>
        </p:txBody>
      </p:sp>
      <p:pic>
        <p:nvPicPr>
          <p:cNvPr id="8" name="Picture 4" descr="https://lh5.ggpht.com/ZP6quOAuP7ryUZamZ_nYIzuB67zT7WqCMfaFUM2dABaK0BBasCREjYfuYAyzhpw71RA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357826"/>
            <a:ext cx="1500174" cy="1500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643050"/>
            <a:ext cx="40577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1643050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проигрыша вам показывается поле с расстановленными бомбами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143116"/>
            <a:ext cx="364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Также после этого выводится кнопка «значок круговой стрелки».</a:t>
            </a:r>
          </a:p>
          <a:p>
            <a:r>
              <a:rPr lang="ru-RU" dirty="0" smtClean="0"/>
              <a:t>Эта кнопка перезапуска игры. Если вы хотите заново начать игру, просто нажмите эту кнопку. </a:t>
            </a:r>
            <a:endParaRPr lang="ru-RU" dirty="0"/>
          </a:p>
        </p:txBody>
      </p:sp>
      <p:pic>
        <p:nvPicPr>
          <p:cNvPr id="9" name="Picture 4" descr="https://lh5.ggpht.com/ZP6quOAuP7ryUZamZ_nYIzuB67zT7WqCMfaFUM2dABaK0BBasCREjYfuYAyzhpw71RA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357826"/>
            <a:ext cx="1500174" cy="1500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rgbClr val="FFFF00"/>
                </a:solidFill>
              </a:rPr>
              <a:t>Примечание</a:t>
            </a:r>
            <a:endParaRPr lang="ru-RU" sz="7200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2643206"/>
          </a:xfrm>
        </p:spPr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</a:rPr>
              <a:t>Для комфортной игры вам необходимо скачать все картинки, указанные в </a:t>
            </a:r>
            <a:r>
              <a:rPr lang="en-US" b="1" dirty="0" err="1" smtClean="0">
                <a:solidFill>
                  <a:srgbClr val="FFFF00"/>
                </a:solidFill>
              </a:rPr>
              <a:t>GitHub</a:t>
            </a:r>
            <a:r>
              <a:rPr lang="en-US" b="1" dirty="0" smtClean="0">
                <a:solidFill>
                  <a:srgbClr val="FFFF00"/>
                </a:solidFill>
              </a:rPr>
              <a:t>!</a:t>
            </a:r>
          </a:p>
          <a:p>
            <a:r>
              <a:rPr lang="ru-RU" b="1" dirty="0" smtClean="0">
                <a:solidFill>
                  <a:srgbClr val="FFFF00"/>
                </a:solidFill>
              </a:rPr>
              <a:t>Не поленитесь и скачайте их, чтобы полностью насладиться этой игрой!!!</a:t>
            </a:r>
            <a:endParaRPr lang="ru-RU" b="1" dirty="0">
              <a:solidFill>
                <a:srgbClr val="FFFF00"/>
              </a:solidFill>
            </a:endParaRPr>
          </a:p>
        </p:txBody>
      </p:sp>
      <p:pic>
        <p:nvPicPr>
          <p:cNvPr id="5" name="Picture 4" descr="https://lh5.ggpht.com/ZP6quOAuP7ryUZamZ_nYIzuB67zT7WqCMfaFUM2dABaK0BBasCREjYfuYAyzhpw71RA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357826"/>
            <a:ext cx="1500174" cy="1500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357430"/>
            <a:ext cx="9144000" cy="828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8000" dirty="0" smtClean="0">
                <a:solidFill>
                  <a:srgbClr val="FF33CC"/>
                </a:solidFill>
              </a:rPr>
              <a:t>Приятной вам игры!</a:t>
            </a:r>
            <a:endParaRPr lang="ru-RU" sz="8000" dirty="0">
              <a:solidFill>
                <a:srgbClr val="FF33CC"/>
              </a:solidFill>
            </a:endParaRPr>
          </a:p>
        </p:txBody>
      </p:sp>
      <p:pic>
        <p:nvPicPr>
          <p:cNvPr id="5" name="Picture 4" descr="https://lh5.ggpht.com/ZP6quOAuP7ryUZamZ_nYIzuB67zT7WqCMfaFUM2dABaK0BBasCREjYfuYAyzhpw71RA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357826"/>
            <a:ext cx="1500174" cy="15001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4414" y="3643314"/>
            <a:ext cx="721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FF33CC"/>
                </a:solidFill>
              </a:rPr>
              <a:t>Начинающие сапёры!</a:t>
            </a:r>
            <a:endParaRPr lang="ru-RU" sz="5400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140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Сапёр</vt:lpstr>
      <vt:lpstr>Правила игры - Сапёр</vt:lpstr>
      <vt:lpstr>Функционал программы</vt:lpstr>
      <vt:lpstr>Функционал</vt:lpstr>
      <vt:lpstr>Примечание</vt:lpstr>
      <vt:lpstr>Слайд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Сапёр</dc:title>
  <dc:creator>Timur</dc:creator>
  <cp:lastModifiedBy>Timur</cp:lastModifiedBy>
  <cp:revision>5</cp:revision>
  <dcterms:created xsi:type="dcterms:W3CDTF">2018-12-14T15:48:42Z</dcterms:created>
  <dcterms:modified xsi:type="dcterms:W3CDTF">2018-12-14T16:29:28Z</dcterms:modified>
</cp:coreProperties>
</file>