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5" r:id="rId5"/>
    <p:sldId id="266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7FA7-07CD-406C-AF89-1AAA27C52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E2ECE-0A47-45B4-924E-335405D16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00D6-6F40-44F7-A828-A6374594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8381-4D04-433E-82D3-1CA5D2D7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DAAE-8DC3-4342-8BA8-F7911082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8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ECA0-C370-45ED-B4C2-46F8EA79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17C82-1A82-4673-8B36-C1E1B4333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BE39-5CF8-4E65-8C31-C112EFDF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5C91-3212-4AD4-90DE-45FB0DE0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F80-552D-46CA-91B7-ADBDDDCA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2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9023F-EE54-4073-AB06-3CCA24E16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EA568-8F24-435D-B059-DF775A3AB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1D12-F60C-4CF9-9A2C-3D4D994C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413E-8041-4F80-969F-5AB74863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DBCAC-4438-4961-B82D-EFA43658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2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AEE9-2BDA-49C1-89F9-07556F1E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320D-5C4C-4754-8AFF-9623CF06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1E2D-8D5A-44F7-914F-D2F9BA92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F26B3-B105-4F8B-94E1-6AA80CE2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F0A4-75E1-4912-A220-C239EEA5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2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BCCA-633E-469F-9D99-021935C3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141BA-2BCC-4E87-8655-34AC4482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6629-D780-4E62-A9EF-8D055894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F716-A657-453C-B112-2311DA70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D712-B5F0-4E37-8BE9-B6974974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0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D329-79A9-4996-863C-030BEBE8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C1AD-B4D6-4BEB-A564-6A2323E2A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E8F80-F1A7-46BF-94BE-422DBA542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69BAB-308D-4AFD-8041-290D3968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C120A-A2CB-4107-BFCA-05FC6BFA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84C6D-EBB1-4161-AEE3-5C53EB15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2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DC2E-6617-4ECD-98D3-F8BF5361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7ACC-1866-4250-8B7F-E0655C58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0118C-92B1-47EE-B121-DF0CA7FC2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C1B11-7FB9-47C1-9E3A-72D09FFA8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EEC71-AD29-4B2D-9D5E-185A37D48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14FB7-4238-4157-965D-53D2A760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7F435-40A3-4081-9C41-C6D32E99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6EFF4-C237-4570-946C-FE7C3A5B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4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AFF1-04D3-4D46-9617-2A90AC6D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276BA-E591-46C0-BA54-A34176F3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DC724-3F13-4CA1-92EA-C3BBF15A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2D2F-2341-4A35-B4C5-8F3723E9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3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D9A50-7D6D-4CF1-8476-90CAF5CB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16DC6-3056-4E91-AAB1-F1624CD5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259B0-5649-4D8B-A1A3-48FEB390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0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4928-D6CE-4E60-828F-4FF4BCD2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A3C5-C7E0-4762-B48F-E266FEE2E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3903C-EC41-4353-B97A-9313DFF36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31631-196E-413E-B3CB-5C6748B7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602DD-34F1-4F2D-90AE-367AB715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BA1B3-8F82-48BF-9C6B-92FBE40A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2A64-E884-4ABC-AD9E-5A2D333D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0C511-9453-4F37-9EE9-1031DDDC8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C5AA-F7CE-45EF-B83B-2E786527E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A94BD-77F4-487E-A7D5-C46B18DE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49EB-6EBA-4400-A451-A5C40F70088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1A25-5403-4B8B-91ED-0D73E567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AB49-1973-451C-AD28-562E8477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7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0BEF1-2A6D-4AC6-B869-A7FE2696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C934F-2F72-4F16-AB53-92CD3655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8F8D-4BFA-4269-A467-CB232C365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49EB-6EBA-4400-A451-A5C40F70088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F3E3A-0A66-42AD-8116-C25295EA3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8E6A-A37E-4428-B482-4FD1C8893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A257-63D3-4345-AAFD-1C47DEB8D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1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3B6C-4B62-46D3-9E78-7E9E7C9AD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Azure Global</a:t>
            </a:r>
            <a:r>
              <a:rPr lang="zh-CN" altLang="en-US" dirty="0"/>
              <a:t>试用申请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F8E7-311C-49CC-90F5-28B7EB164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2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500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登录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D794E-AD27-467A-9F9D-CE4BC505A32A}"/>
              </a:ext>
            </a:extLst>
          </p:cNvPr>
          <p:cNvSpPr txBox="1"/>
          <p:nvPr/>
        </p:nvSpPr>
        <p:spPr>
          <a:xfrm>
            <a:off x="838200" y="1026513"/>
            <a:ext cx="532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https://azure.microsoft.com/en-us/free/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20316E-733A-4894-A469-C4CB4C05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44" y="1830583"/>
            <a:ext cx="5512549" cy="400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B2B54B-F55A-4036-A0E8-D9D90D5CB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44" y="1830582"/>
            <a:ext cx="5482536" cy="40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500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输入手机号验证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AC4BD-CB29-4117-B9E4-06A232D2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14" y="1100831"/>
            <a:ext cx="7385886" cy="53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500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输入信用卡信息</a:t>
            </a:r>
            <a:r>
              <a:rPr lang="en-US" altLang="zh-CN" dirty="0"/>
              <a:t> – </a:t>
            </a:r>
            <a:r>
              <a:rPr lang="zh-CN" altLang="en-US" dirty="0"/>
              <a:t>实名认证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073FF-8ED5-47A8-9701-4E9AA878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35" y="1200150"/>
            <a:ext cx="7457082" cy="54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6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3B6C-4B62-46D3-9E78-7E9E7C9AD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Azure China</a:t>
            </a:r>
            <a:r>
              <a:rPr lang="zh-CN" altLang="en-US" dirty="0"/>
              <a:t>试用申请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F8E7-311C-49CC-90F5-28B7EB164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6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验证手机号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8F29F-4784-429A-A358-954EA2BE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1447800"/>
            <a:ext cx="5819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确认实名信息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9E65A-909E-4645-B553-E02F9F01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243137"/>
            <a:ext cx="100107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输入账号信息和验证手机号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13136-BF46-4B71-BB7A-3B66297C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44" y="1571481"/>
            <a:ext cx="6281711" cy="48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531-FF39-4FE2-9E41-22796F9F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15858-4915-4118-B39F-AEE98E65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1647825"/>
            <a:ext cx="4429125" cy="3562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41AEEE-E25D-4BEF-840D-0B02E5B7C0F5}"/>
              </a:ext>
            </a:extLst>
          </p:cNvPr>
          <p:cNvSpPr txBox="1"/>
          <p:nvPr/>
        </p:nvSpPr>
        <p:spPr>
          <a:xfrm>
            <a:off x="4130882" y="6033202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https://portal.azure.cn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12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77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Azure Global试用申请</vt:lpstr>
      <vt:lpstr>登录</vt:lpstr>
      <vt:lpstr>输入手机号验证</vt:lpstr>
      <vt:lpstr>输入信用卡信息 – 实名认证</vt:lpstr>
      <vt:lpstr>Azure China试用申请</vt:lpstr>
      <vt:lpstr>验证手机号</vt:lpstr>
      <vt:lpstr>确认实名信息</vt:lpstr>
      <vt:lpstr>输入账号信息和验证手机号</vt:lpstr>
      <vt:lpstr>登录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Azure试用申请</dc:title>
  <dc:creator>Guomin Huang</dc:creator>
  <cp:lastModifiedBy>Tim Zhan</cp:lastModifiedBy>
  <cp:revision>6</cp:revision>
  <dcterms:created xsi:type="dcterms:W3CDTF">2020-09-18T00:56:54Z</dcterms:created>
  <dcterms:modified xsi:type="dcterms:W3CDTF">2020-11-16T12:44:39Z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2020-09-18T00:56:54Z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fb19e00e-418f-4237-b0cc-98004ac007ae</vt:lpwstr>
  </property>
  <property fmtid="{D5CDD505-2E9C-101B-9397-08002B2CF9AE}" pid="8" name="MSIP_Label_f42aa342-8706-4288-bd11-ebb85995028c_ContentBits">
    <vt:lpwstr>0</vt:lpwstr>
  </property>
</Properties>
</file>