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4" r:id="rId4"/>
    <p:sldId id="265" r:id="rId5"/>
    <p:sldId id="263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02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F7FA7-07CD-406C-AF89-1AAA27C52E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E2ECE-0A47-45B4-924E-335405D16C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EB00D6-6F40-44F7-A828-A6374594A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349EB-6EBA-4400-A451-A5C40F70088C}" type="datetimeFigureOut">
              <a:rPr lang="zh-CN" altLang="en-US" smtClean="0"/>
              <a:t>2020/11/13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1B8381-4D04-433E-82D3-1CA5D2D72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2DAAE-8DC3-4342-8BA8-F7911082C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3A257-63D3-4345-AAFD-1C47DEB8DF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484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BECA0-C370-45ED-B4C2-46F8EA79B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C17C82-1A82-4673-8B36-C1E1B43332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EBE39-5CF8-4E65-8C31-C112EFDF9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349EB-6EBA-4400-A451-A5C40F70088C}" type="datetimeFigureOut">
              <a:rPr lang="zh-CN" altLang="en-US" smtClean="0"/>
              <a:t>2020/11/13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65C91-3212-4AD4-90DE-45FB0DE03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8BF80-552D-46CA-91B7-ADBDDDCA0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3A257-63D3-4345-AAFD-1C47DEB8DF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1022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69023F-EE54-4073-AB06-3CCA24E16B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AEA568-8F24-435D-B059-DF775A3AB4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91D12-F60C-4CF9-9A2C-3D4D994CA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349EB-6EBA-4400-A451-A5C40F70088C}" type="datetimeFigureOut">
              <a:rPr lang="zh-CN" altLang="en-US" smtClean="0"/>
              <a:t>2020/11/13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1413E-8041-4F80-969F-5AB74863A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DBCAC-4438-4961-B82D-EFA43658B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3A257-63D3-4345-AAFD-1C47DEB8DF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526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AAEE9-2BDA-49C1-89F9-07556F1EA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5320D-5C4C-4754-8AFF-9623CF065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41E2D-8D5A-44F7-914F-D2F9BA928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349EB-6EBA-4400-A451-A5C40F70088C}" type="datetimeFigureOut">
              <a:rPr lang="zh-CN" altLang="en-US" smtClean="0"/>
              <a:t>2020/11/13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F26B3-B105-4F8B-94E1-6AA80CE20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E5F0A4-75E1-4912-A220-C239EEA58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3A257-63D3-4345-AAFD-1C47DEB8DF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7828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4BCCA-633E-469F-9D99-021935C3A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F141BA-2BCC-4E87-8655-34AC44822D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56629-D780-4E62-A9EF-8D055894E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349EB-6EBA-4400-A451-A5C40F70088C}" type="datetimeFigureOut">
              <a:rPr lang="zh-CN" altLang="en-US" smtClean="0"/>
              <a:t>2020/11/13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0F716-A657-453C-B112-2311DA703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77D712-B5F0-4E37-8BE9-B6974974E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3A257-63D3-4345-AAFD-1C47DEB8DF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602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6D329-79A9-4996-863C-030BEBE84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7C1AD-B4D6-4BEB-A564-6A2323E2AE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2E8F80-F1A7-46BF-94BE-422DBA542E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B69BAB-308D-4AFD-8041-290D3968D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349EB-6EBA-4400-A451-A5C40F70088C}" type="datetimeFigureOut">
              <a:rPr lang="zh-CN" altLang="en-US" smtClean="0"/>
              <a:t>2020/11/13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CC120A-A2CB-4107-BFCA-05FC6BFA5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E84C6D-EBB1-4161-AEE3-5C53EB158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3A257-63D3-4345-AAFD-1C47DEB8DF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0424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3DC2E-6617-4ECD-98D3-F8BF53612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3C7ACC-1866-4250-8B7F-E0655C5883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A0118C-92B1-47EE-B121-DF0CA7FC2D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3C1B11-7FB9-47C1-9E3A-72D09FFA85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6EEC71-AD29-4B2D-9D5E-185A37D485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814FB7-4238-4157-965D-53D2A7607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349EB-6EBA-4400-A451-A5C40F70088C}" type="datetimeFigureOut">
              <a:rPr lang="zh-CN" altLang="en-US" smtClean="0"/>
              <a:t>2020/11/13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57F435-40A3-4081-9C41-C6D32E992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56EFF4-C237-4570-946C-FE7C3A5B2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3A257-63D3-4345-AAFD-1C47DEB8DF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5740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DAFF1-04D3-4D46-9617-2A90AC6D5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9276BA-E591-46C0-BA54-A34176F34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349EB-6EBA-4400-A451-A5C40F70088C}" type="datetimeFigureOut">
              <a:rPr lang="zh-CN" altLang="en-US" smtClean="0"/>
              <a:t>2020/11/13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FDC724-3F13-4CA1-92EA-C3BBF15AC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3F2D2F-2341-4A35-B4C5-8F3723E91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3A257-63D3-4345-AAFD-1C47DEB8DF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7139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0D9A50-7D6D-4CF1-8476-90CAF5CBD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349EB-6EBA-4400-A451-A5C40F70088C}" type="datetimeFigureOut">
              <a:rPr lang="zh-CN" altLang="en-US" smtClean="0"/>
              <a:t>2020/11/13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B16DC6-3056-4E91-AAB1-F1624CD55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4259B0-5649-4D8B-A1A3-48FEB3909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3A257-63D3-4345-AAFD-1C47DEB8DF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9907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A4928-D6CE-4E60-828F-4FF4BCD21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AA3C5-C7E0-4762-B48F-E266FEE2E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A3903C-EC41-4353-B97A-9313DFF364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31631-196E-413E-B3CB-5C6748B7A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349EB-6EBA-4400-A451-A5C40F70088C}" type="datetimeFigureOut">
              <a:rPr lang="zh-CN" altLang="en-US" smtClean="0"/>
              <a:t>2020/11/13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C602DD-34F1-4F2D-90AE-367AB7152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BA1B3-8F82-48BF-9C6B-92FBE40A4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3A257-63D3-4345-AAFD-1C47DEB8DF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362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F2A64-E884-4ABC-AD9E-5A2D333D8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D0C511-9453-4F37-9EE9-1031DDDC82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BFC5AA-F7CE-45EF-B83B-2E786527EF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3A94BD-77F4-487E-A7D5-C46B18DE5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349EB-6EBA-4400-A451-A5C40F70088C}" type="datetimeFigureOut">
              <a:rPr lang="zh-CN" altLang="en-US" smtClean="0"/>
              <a:t>2020/11/13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E61A25-5403-4B8B-91ED-0D73E5671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3BAB49-1973-451C-AD28-562E84779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3A257-63D3-4345-AAFD-1C47DEB8DF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2477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A0BEF1-2A6D-4AC6-B869-A7FE2696C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C934F-2F72-4F16-AB53-92CD3655D0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E58F8D-4BFA-4269-A467-CB232C3656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E349EB-6EBA-4400-A451-A5C40F70088C}" type="datetimeFigureOut">
              <a:rPr lang="zh-CN" altLang="en-US" smtClean="0"/>
              <a:t>2020/11/13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4F3E3A-0A66-42AD-8116-C25295EA38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28E6A-A37E-4428-B482-4FD1C8893C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3A257-63D3-4345-AAFD-1C47DEB8DF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4719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azure.microsoft.com/en-us/free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ortal.azure.cn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D3B6C-4B62-46D3-9E78-7E9E7C9AD2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Azure Global</a:t>
            </a:r>
            <a:r>
              <a:rPr lang="zh-CN" altLang="en-US" dirty="0"/>
              <a:t>试用申请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38F8E7-311C-49CC-90F5-28B7EB1647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729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AA531-FF39-4FE2-9E41-22796F9F3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45003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登录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1D794E-AD27-467A-9F9D-CE4BC505A32A}"/>
              </a:ext>
            </a:extLst>
          </p:cNvPr>
          <p:cNvSpPr txBox="1"/>
          <p:nvPr/>
        </p:nvSpPr>
        <p:spPr>
          <a:xfrm>
            <a:off x="838200" y="1026513"/>
            <a:ext cx="53259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https://azure.microsoft.com/en-us/free/</a:t>
            </a:r>
            <a:r>
              <a:rPr lang="en-US" dirty="0"/>
              <a:t>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520316E-733A-4894-A469-C4CB4C0521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744" y="1830583"/>
            <a:ext cx="5512549" cy="400090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5B2B54B-F55A-4036-A0E8-D9D90D5CB5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6044" y="1830582"/>
            <a:ext cx="5482536" cy="400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72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AA531-FF39-4FE2-9E41-22796F9F3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45003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输入手机号验证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6AC4BD-CB29-4117-B9E4-06A232D2C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914" y="1100831"/>
            <a:ext cx="7385886" cy="5392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696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AA531-FF39-4FE2-9E41-22796F9F3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45003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输入信用卡信息</a:t>
            </a:r>
            <a:r>
              <a:rPr lang="en-US" altLang="zh-CN" dirty="0"/>
              <a:t> – </a:t>
            </a:r>
            <a:r>
              <a:rPr lang="zh-CN" altLang="en-US" dirty="0"/>
              <a:t>实名认证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F073FF-8ED5-47A8-9701-4E9AA878D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435" y="1200150"/>
            <a:ext cx="7457082" cy="544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567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AA531-FF39-4FE2-9E41-22796F9F3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验证手机号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D8F29F-4784-429A-A358-954EA2BE9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6112" y="1447800"/>
            <a:ext cx="5819775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42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AA531-FF39-4FE2-9E41-22796F9F3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确认实名信息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C9E65A-909E-4645-B553-E02F9F010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612" y="2243137"/>
            <a:ext cx="10010775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979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AA531-FF39-4FE2-9E41-22796F9F3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输入账号信息和验证手机号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613136-BF46-4B71-BB7A-3B66297CF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5144" y="1571481"/>
            <a:ext cx="6281711" cy="488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299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AA531-FF39-4FE2-9E41-22796F9F3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登录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115858-4915-4118-B39F-AEE98E65C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1437" y="1647825"/>
            <a:ext cx="4429125" cy="35623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E41AEEE-E25D-4BEF-840D-0B02E5B7C0F5}"/>
              </a:ext>
            </a:extLst>
          </p:cNvPr>
          <p:cNvSpPr txBox="1"/>
          <p:nvPr/>
        </p:nvSpPr>
        <p:spPr>
          <a:xfrm>
            <a:off x="4130882" y="6033202"/>
            <a:ext cx="2436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hlinkClick r:id="rId3"/>
              </a:rPr>
              <a:t>https://portal.azure.cn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5129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71</Words>
  <Application>Microsoft Office PowerPoint</Application>
  <PresentationFormat>Widescreen</PresentationFormat>
  <Paragraphs>10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Theme</vt:lpstr>
      <vt:lpstr>Azure Global试用申请</vt:lpstr>
      <vt:lpstr>登录</vt:lpstr>
      <vt:lpstr>输入手机号验证</vt:lpstr>
      <vt:lpstr>输入信用卡信息 – 实名认证</vt:lpstr>
      <vt:lpstr>验证手机号</vt:lpstr>
      <vt:lpstr>确认实名信息</vt:lpstr>
      <vt:lpstr>输入账号信息和验证手机号</vt:lpstr>
      <vt:lpstr>登录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Azure试用申请</dc:title>
  <dc:creator>Guomin Huang</dc:creator>
  <cp:lastModifiedBy>Tim Zhan</cp:lastModifiedBy>
  <cp:revision>5</cp:revision>
  <dcterms:created xsi:type="dcterms:W3CDTF">2020-09-18T00:56:54Z</dcterms:created>
  <dcterms:modified xsi:type="dcterms:W3CDTF">2020-11-13T12:19:23Z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2020-09-18T00:56:54Z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fb19e00e-418f-4237-b0cc-98004ac007ae</vt:lpwstr>
  </property>
  <property fmtid="{D5CDD505-2E9C-101B-9397-08002B2CF9AE}" pid="8" name="MSIP_Label_f42aa342-8706-4288-bd11-ebb85995028c_ContentBits">
    <vt:lpwstr>0</vt:lpwstr>
  </property>
</Properties>
</file>