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Rock, Paper Scissors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you know how to play rock, paper scissors?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88000" y="2664000"/>
            <a:ext cx="4741200" cy="4535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256000" y="2592000"/>
            <a:ext cx="1439640" cy="14396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6544080" y="4032000"/>
            <a:ext cx="1439640" cy="1439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4"/>
          <a:stretch/>
        </p:blipFill>
        <p:spPr>
          <a:xfrm>
            <a:off x="7831800" y="5472000"/>
            <a:ext cx="143964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 forever and then ‘break’ out of loop when your_choice is good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True: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your_choice = 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GB" sz="32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choices: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quits out of the loop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Deciding who has won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outcomes 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draw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lose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two choices are the same it’s a draw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== computers_choice: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‘It’s a draw’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Deciding who has won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3 ways to win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I’ll give you the first, code continues...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==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‘rock’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computers_choice ==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‘scissors’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‘You win’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Deciding who has won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you lose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code continues...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‘You lose’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it 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 code is on handout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based very 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 am I?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 Hood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Engineer, Computer Programmer, Coder, Developer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BAE Systems in Yeovil, ~350 people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Coding aircraft, ship, communications, website and mobile phone software for 30 years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versus the computer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I’ll give you the code at the 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We’ll do it now bit by bit with hints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how will the code work - 3 bits of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needs to make choice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to make a choice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we need to compare them to see who has won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Computer’s choice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We’ll give the computer a list of choices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list in Python is like this for our choices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choices = [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'rock'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'paper'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'scissors'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choices is the list, a variable with a list of values, not just one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pick one of the values?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does this do?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(choices[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Computer’s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prints ‘paper’ !!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not ‘rock’?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computers count from zero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choices[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is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‘rock’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what does this do?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(choices[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“IndexError: list index out of range"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range of indexes is 0, 1,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Computer’s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get computer to choose?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random numbers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a random ‘integer’ (whole) number in range 0 to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randint(a, b) function from the random module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useful documentation online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https://docs.python.org/2/library/random.html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Computer’s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random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= random.randint(</a:t>
            </a:r>
            <a:r>
              <a:rPr b="0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0, 2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computers_choice = choices[index]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nice variable name which means something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that’s finished now your choice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get your choice?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type it, computer reads it, stores 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your_choice = 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‘enter your choice ‘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(your_choice)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Okay so far but it must be a valid choice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reject ‘Tim’ or ‘Tuesday’ etc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use the list of choices we created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choice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that your_choice is in the list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your_choice </a:t>
            </a: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choices: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(your_choice +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 is good’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(your_choice + </a:t>
            </a:r>
            <a:r>
              <a:rPr b="0" lang="en-GB" sz="32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 is not valid’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Okay but we’d like to force you to enter values until get a valid one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loop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 until your_choice is good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2016-05-15T18:20:42Z</dcterms:created>
  <dc:creator/>
  <dc:description/>
  <dc:language>en-GB</dc:language>
  <cp:lastModifiedBy/>
  <dcterms:modified xsi:type="dcterms:W3CDTF">2016-05-16T17:44:51Z</dcterms:modified>
  <cp:revision>20</cp:revision>
  <dc:subject/>
  <dc:title/>
</cp:coreProperties>
</file>