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6E50A-FF0B-4A89-912A-ABB171C729AF}" v="1" dt="2020-09-22T19:04:36.516"/>
    <p1510:client id="{A226E4F3-BBA0-477F-B00F-1B1E70DD1C72}" v="91" dt="2020-09-22T19:00:41.620"/>
    <p1510:client id="{E2CD65D3-06B3-4965-814E-71F49EC9B0CF}" v="56" dt="2020-02-13T07:40:48.084"/>
    <p1510:client id="{FB15111C-EAA4-4704-8E73-1D77BC58CB87}" v="90" dt="2020-09-22T18:43:28.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slide" Target="slides/slide2.xml" Id="rId3"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microsoft.com/office/2015/10/relationships/revisionInfo" Target="revisionInfo.xml" Id="rId11" /><Relationship Type="http://schemas.openxmlformats.org/officeDocument/2006/relationships/slide" Target="slides/slide4.xml" Id="rId5" /><Relationship Type="http://schemas.openxmlformats.org/officeDocument/2006/relationships/slide" Target="slides/slide3.xml" Id="rId4" /><Relationship Type="http://schemas.openxmlformats.org/officeDocument/2006/relationships/tableStyles" Target="tableStyle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9/22/2020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0377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9/22/2020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5059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9/22/2020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00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9/22/2020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187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9/22/2020</a:t>
            </a:fld>
            <a:endParaRPr lang="en-US" dirty="0"/>
          </a:p>
        </p:txBody>
      </p:sp>
    </p:spTree>
    <p:extLst>
      <p:ext uri="{BB962C8B-B14F-4D97-AF65-F5344CB8AC3E}">
        <p14:creationId xmlns:p14="http://schemas.microsoft.com/office/powerpoint/2010/main" val="38504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9/22/2020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783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9/22/2020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048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9/22/2020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3670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9/22/2020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792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9/22/2020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74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9/22/2020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1339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9/22/2020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86473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omboartspromotions.ac.t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1">
            <a:extLst>
              <a:ext uri="{FF2B5EF4-FFF2-40B4-BE49-F238E27FC236}">
                <a16:creationId xmlns:a16="http://schemas.microsoft.com/office/drawing/2014/main" id="{753040B8-9A4B-4FB0-8BD7-5BEEEC1D5DA2}"/>
              </a:ext>
            </a:extLst>
          </p:cNvPr>
          <p:cNvPicPr>
            <a:picLocks noChangeAspect="1"/>
          </p:cNvPicPr>
          <p:nvPr/>
        </p:nvPicPr>
        <p:blipFill rotWithShape="1">
          <a:blip r:embed="rId2"/>
          <a:srcRect r="6" b="15650"/>
          <a:stretch/>
        </p:blipFill>
        <p:spPr>
          <a:xfrm>
            <a:off x="1524" y="10"/>
            <a:ext cx="12188952" cy="6857990"/>
          </a:xfrm>
          <a:prstGeom prst="rect">
            <a:avLst/>
          </a:prstGeom>
        </p:spPr>
      </p:pic>
      <p:grpSp>
        <p:nvGrpSpPr>
          <p:cNvPr id="12" name="Group 11">
            <a:extLst>
              <a:ext uri="{FF2B5EF4-FFF2-40B4-BE49-F238E27FC236}">
                <a16:creationId xmlns:a16="http://schemas.microsoft.com/office/drawing/2014/main" id="{B331CCB1-0D68-44E3-B5A2-C3301B351C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2574" y="1272209"/>
            <a:ext cx="5147826" cy="4839241"/>
            <a:chOff x="6892268" y="1497535"/>
            <a:chExt cx="4908132" cy="4613915"/>
          </a:xfrm>
        </p:grpSpPr>
        <p:sp>
          <p:nvSpPr>
            <p:cNvPr id="13" name="Freeform: Shape 1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97148" y="1733385"/>
              <a:ext cx="4588058" cy="414176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139134" y="1901498"/>
              <a:ext cx="4245803"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892268" y="1497535"/>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Subtitle 4">
            <a:extLst>
              <a:ext uri="{FF2B5EF4-FFF2-40B4-BE49-F238E27FC236}">
                <a16:creationId xmlns:a16="http://schemas.microsoft.com/office/drawing/2014/main" id="{9A28B751-179B-49C8-9D47-B27BD4A731A2}"/>
              </a:ext>
            </a:extLst>
          </p:cNvPr>
          <p:cNvSpPr>
            <a:spLocks noGrp="1"/>
          </p:cNvSpPr>
          <p:nvPr>
            <p:ph type="subTitle" idx="1"/>
          </p:nvPr>
        </p:nvSpPr>
        <p:spPr>
          <a:xfrm>
            <a:off x="6098966" y="3427641"/>
            <a:ext cx="6036610" cy="577992"/>
          </a:xfrm>
        </p:spPr>
        <p:txBody>
          <a:bodyPr anchor="t">
            <a:noAutofit/>
          </a:bodyPr>
          <a:lstStyle/>
          <a:p>
            <a:pPr algn="ctr"/>
            <a:r>
              <a:rPr lang="en-US" sz="2800">
                <a:ea typeface="+mn-lt"/>
                <a:cs typeface="+mn-lt"/>
              </a:rPr>
              <a:t>Kombo Arts promotion</a:t>
            </a:r>
            <a:endParaRPr lang="en-US" sz="2800">
              <a:ea typeface="Meiryo"/>
            </a:endParaRPr>
          </a:p>
        </p:txBody>
      </p:sp>
      <p:sp>
        <p:nvSpPr>
          <p:cNvPr id="6" name="TextBox 5">
            <a:extLst>
              <a:ext uri="{FF2B5EF4-FFF2-40B4-BE49-F238E27FC236}">
                <a16:creationId xmlns:a16="http://schemas.microsoft.com/office/drawing/2014/main" id="{F6EA3F0D-EF41-4CB6-8E82-263F3C2B1397}"/>
              </a:ext>
            </a:extLst>
          </p:cNvPr>
          <p:cNvSpPr txBox="1"/>
          <p:nvPr/>
        </p:nvSpPr>
        <p:spPr>
          <a:xfrm>
            <a:off x="80513" y="6377796"/>
            <a:ext cx="681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www.komboartspromotions.ac.tz</a:t>
            </a:r>
            <a:r>
              <a:rPr lang="en-US" dirty="0"/>
              <a:t> </a:t>
            </a:r>
            <a:r>
              <a:rPr lang="en-US" b="1">
                <a:solidFill>
                  <a:schemeClr val="accent1">
                    <a:lumMod val="75000"/>
                  </a:schemeClr>
                </a:solidFill>
              </a:rPr>
              <a:t>| </a:t>
            </a:r>
            <a:r>
              <a:rPr lang="en-US">
                <a:ea typeface="+mn-lt"/>
                <a:cs typeface="+mn-lt"/>
              </a:rPr>
              <a:t>+255 758 467 955</a:t>
            </a:r>
            <a:endParaRPr lang="en-US" b="1">
              <a:solidFill>
                <a:schemeClr val="accent1">
                  <a:lumMod val="75000"/>
                </a:schemeClr>
              </a:solidFill>
            </a:endParaRPr>
          </a:p>
        </p:txBody>
      </p:sp>
      <p:sp>
        <p:nvSpPr>
          <p:cNvPr id="8" name="TextBox 7">
            <a:extLst>
              <a:ext uri="{FF2B5EF4-FFF2-40B4-BE49-F238E27FC236}">
                <a16:creationId xmlns:a16="http://schemas.microsoft.com/office/drawing/2014/main" id="{E74B8263-4C7E-4A31-8EB4-EA4C233A58F9}"/>
              </a:ext>
            </a:extLst>
          </p:cNvPr>
          <p:cNvSpPr txBox="1"/>
          <p:nvPr/>
        </p:nvSpPr>
        <p:spPr>
          <a:xfrm>
            <a:off x="7197306" y="6377796"/>
            <a:ext cx="49573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Emanil: info@komboartspromotions.co.tz</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le 2">
            <a:extLst>
              <a:ext uri="{FF2B5EF4-FFF2-40B4-BE49-F238E27FC236}">
                <a16:creationId xmlns:a16="http://schemas.microsoft.com/office/drawing/2014/main" id="{3CEC70AB-012C-47CC-90A8-1344944BD2B3}"/>
              </a:ext>
            </a:extLst>
          </p:cNvPr>
          <p:cNvSpPr>
            <a:spLocks noGrp="1"/>
          </p:cNvSpPr>
          <p:nvPr>
            <p:ph type="title"/>
          </p:nvPr>
        </p:nvSpPr>
        <p:spPr>
          <a:xfrm>
            <a:off x="1676460" y="4042360"/>
            <a:ext cx="8769350" cy="873824"/>
          </a:xfrm>
        </p:spPr>
        <p:txBody>
          <a:bodyPr vert="horz" lIns="109728" tIns="109728" rIns="109728" bIns="91440" rtlCol="0" anchor="b">
            <a:normAutofit/>
          </a:bodyPr>
          <a:lstStyle/>
          <a:p>
            <a:pPr algn="ctr">
              <a:lnSpc>
                <a:spcPct val="130000"/>
              </a:lnSpc>
            </a:pPr>
            <a:r>
              <a:rPr lang="en-US" sz="3200" b="0">
                <a:ea typeface="+mj-lt"/>
                <a:cs typeface="+mj-lt"/>
              </a:rPr>
              <a:t>Kombo Arts promotion.</a:t>
            </a:r>
            <a:endParaRPr lang="en-US"/>
          </a:p>
        </p:txBody>
      </p:sp>
      <p:grpSp>
        <p:nvGrpSpPr>
          <p:cNvPr id="39" name="Group 38">
            <a:extLst>
              <a:ext uri="{FF2B5EF4-FFF2-40B4-BE49-F238E27FC236}">
                <a16:creationId xmlns:a16="http://schemas.microsoft.com/office/drawing/2014/main" id="{87E1C41B-894D-4CD4-A72F-447D58381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4197" y="341627"/>
            <a:ext cx="4205424" cy="3304046"/>
            <a:chOff x="-843692" y="341627"/>
            <a:chExt cx="4205424" cy="3304046"/>
          </a:xfrm>
        </p:grpSpPr>
        <p:sp>
          <p:nvSpPr>
            <p:cNvPr id="40" name="Freeform: Shape 39">
              <a:extLst>
                <a:ext uri="{FF2B5EF4-FFF2-40B4-BE49-F238E27FC236}">
                  <a16:creationId xmlns:a16="http://schemas.microsoft.com/office/drawing/2014/main" id="{A189BC6F-A9FF-4975-8CE3-218544F8D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8605" y="540689"/>
              <a:ext cx="3559978" cy="280500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A1B7CCCA-6F84-4386-BF50-418B1B0F2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81"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BB12BF7D-C8BE-4AB1-A376-FF940A3582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692"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2" name="Picture 17" descr="A picture containing drawing&#10;&#10;Description automatically generated">
            <a:extLst>
              <a:ext uri="{FF2B5EF4-FFF2-40B4-BE49-F238E27FC236}">
                <a16:creationId xmlns:a16="http://schemas.microsoft.com/office/drawing/2014/main" id="{B04C9400-F25E-4442-9074-F7B642C14C13}"/>
              </a:ext>
            </a:extLst>
          </p:cNvPr>
          <p:cNvPicPr>
            <a:picLocks noChangeAspect="1"/>
          </p:cNvPicPr>
          <p:nvPr/>
        </p:nvPicPr>
        <p:blipFill>
          <a:blip r:embed="rId2"/>
          <a:stretch>
            <a:fillRect/>
          </a:stretch>
        </p:blipFill>
        <p:spPr>
          <a:xfrm>
            <a:off x="2173827" y="1435383"/>
            <a:ext cx="3122611" cy="993326"/>
          </a:xfrm>
          <a:prstGeom prst="rect">
            <a:avLst/>
          </a:prstGeom>
        </p:spPr>
      </p:pic>
      <p:grpSp>
        <p:nvGrpSpPr>
          <p:cNvPr id="44" name="Group 43">
            <a:extLst>
              <a:ext uri="{FF2B5EF4-FFF2-40B4-BE49-F238E27FC236}">
                <a16:creationId xmlns:a16="http://schemas.microsoft.com/office/drawing/2014/main" id="{C1E17DE6-43F3-4FD3-9DB8-DDEACF79C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65701" y="341627"/>
            <a:ext cx="4205424" cy="3304046"/>
            <a:chOff x="3960566" y="341627"/>
            <a:chExt cx="4205424" cy="3304046"/>
          </a:xfrm>
        </p:grpSpPr>
        <p:sp>
          <p:nvSpPr>
            <p:cNvPr id="45" name="Freeform: Shape 44">
              <a:extLst>
                <a:ext uri="{FF2B5EF4-FFF2-40B4-BE49-F238E27FC236}">
                  <a16:creationId xmlns:a16="http://schemas.microsoft.com/office/drawing/2014/main" id="{6719801E-A6E2-4F88-BB91-2A71DBC4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65653" y="540689"/>
              <a:ext cx="3559978" cy="280500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284FA090-1E51-4E96-AE7C-430E378B5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4077"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9689869E-ECC4-4D30-B2DF-C7DC3DD85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60566"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0" name="Picture 11" descr="A picture containing food&#10;&#10;Description automatically generated">
            <a:extLst>
              <a:ext uri="{FF2B5EF4-FFF2-40B4-BE49-F238E27FC236}">
                <a16:creationId xmlns:a16="http://schemas.microsoft.com/office/drawing/2014/main" id="{713392BA-A88C-469E-AF62-D38D3239E78F}"/>
              </a:ext>
            </a:extLst>
          </p:cNvPr>
          <p:cNvPicPr>
            <a:picLocks noChangeAspect="1"/>
          </p:cNvPicPr>
          <p:nvPr/>
        </p:nvPicPr>
        <p:blipFill>
          <a:blip r:embed="rId3"/>
          <a:stretch>
            <a:fillRect/>
          </a:stretch>
        </p:blipFill>
        <p:spPr>
          <a:xfrm>
            <a:off x="6542478" y="1520601"/>
            <a:ext cx="3323757" cy="859208"/>
          </a:xfrm>
          <a:prstGeom prst="rect">
            <a:avLst/>
          </a:prstGeom>
        </p:spPr>
      </p:pic>
    </p:spTree>
    <p:extLst>
      <p:ext uri="{BB962C8B-B14F-4D97-AF65-F5344CB8AC3E}">
        <p14:creationId xmlns:p14="http://schemas.microsoft.com/office/powerpoint/2010/main" val="108785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5DC42D-3EA8-4C00-A457-B4CF55B7185E}"/>
              </a:ext>
            </a:extLst>
          </p:cNvPr>
          <p:cNvSpPr>
            <a:spLocks noGrp="1"/>
          </p:cNvSpPr>
          <p:nvPr>
            <p:ph type="subTitle" idx="1"/>
          </p:nvPr>
        </p:nvSpPr>
        <p:spPr>
          <a:xfrm>
            <a:off x="1096728" y="936496"/>
            <a:ext cx="10718341" cy="4888311"/>
          </a:xfrm>
        </p:spPr>
        <p:txBody>
          <a:bodyPr>
            <a:normAutofit/>
          </a:bodyPr>
          <a:lstStyle/>
          <a:p>
            <a:r>
              <a:rPr lang="en-US" sz="1800" dirty="0">
                <a:ea typeface="+mn-lt"/>
                <a:cs typeface="+mn-lt"/>
              </a:rPr>
              <a:t>Kombo Arts promotion.  was established 09 September 2013 under the BLERA Business Name Registration Act.  Registration Act (cap 213. with registration number 2752. The establishment of this business focused on various purposes including advertising for companies and working as an agent of the country's Educational Institutions and Products. Kombo arts promotion in fulfilling its functions in 2014. year  After its inception, it created a large project that helped 350 young people to join secondary level certificates and diplomas of education </a:t>
            </a:r>
            <a:r>
              <a:rPr lang="en-US" sz="1800" err="1">
                <a:ea typeface="+mn-lt"/>
                <a:cs typeface="+mn-lt"/>
              </a:rPr>
              <a:t>ie</a:t>
            </a:r>
            <a:r>
              <a:rPr lang="en-US" sz="1800" dirty="0">
                <a:ea typeface="+mn-lt"/>
                <a:cs typeface="+mn-lt"/>
              </a:rPr>
              <a:t> higher education </a:t>
            </a:r>
            <a:r>
              <a:rPr lang="en-US" sz="1800" err="1">
                <a:ea typeface="+mn-lt"/>
                <a:cs typeface="+mn-lt"/>
              </a:rPr>
              <a:t>education</a:t>
            </a:r>
            <a:r>
              <a:rPr lang="en-US" sz="1800" dirty="0">
                <a:ea typeface="+mn-lt"/>
                <a:cs typeface="+mn-lt"/>
              </a:rPr>
              <a:t> under </a:t>
            </a:r>
            <a:r>
              <a:rPr lang="en-US" sz="1800" err="1">
                <a:ea typeface="+mn-lt"/>
                <a:cs typeface="+mn-lt"/>
              </a:rPr>
              <a:t>Nacte</a:t>
            </a:r>
            <a:r>
              <a:rPr lang="en-US" sz="1800" dirty="0">
                <a:ea typeface="+mn-lt"/>
                <a:cs typeface="+mn-lt"/>
              </a:rPr>
              <a:t>.  the following colleges. St Joseph's Morogoro, Dodoma media schools of journalism, St Joseph's </a:t>
            </a:r>
            <a:r>
              <a:rPr lang="en-US" sz="1800" err="1">
                <a:ea typeface="+mn-lt"/>
                <a:cs typeface="+mn-lt"/>
              </a:rPr>
              <a:t>shinyanga</a:t>
            </a:r>
            <a:r>
              <a:rPr lang="en-US" sz="1800" dirty="0">
                <a:ea typeface="+mn-lt"/>
                <a:cs typeface="+mn-lt"/>
              </a:rPr>
              <a:t>. Azania college of Sword Management Dar es salaam, Tanzania Tourism College Dar-es salaam. St </a:t>
            </a:r>
            <a:r>
              <a:rPr lang="en-US" sz="1800" err="1">
                <a:ea typeface="+mn-lt"/>
                <a:cs typeface="+mn-lt"/>
              </a:rPr>
              <a:t>petercollege</a:t>
            </a:r>
            <a:r>
              <a:rPr lang="en-US" sz="1800" dirty="0">
                <a:ea typeface="+mn-lt"/>
                <a:cs typeface="+mn-lt"/>
              </a:rPr>
              <a:t> of health Iringa, Dar es salaam college of health sciences </a:t>
            </a:r>
            <a:r>
              <a:rPr lang="en-US" sz="1800" dirty="0" err="1">
                <a:ea typeface="+mn-lt"/>
                <a:cs typeface="+mn-lt"/>
              </a:rPr>
              <a:t>kivule</a:t>
            </a:r>
            <a:r>
              <a:rPr lang="en-US" sz="1800" dirty="0">
                <a:ea typeface="+mn-lt"/>
                <a:cs typeface="+mn-lt"/>
              </a:rPr>
              <a:t> and Dar  es salaam city college (</a:t>
            </a:r>
            <a:r>
              <a:rPr lang="en-US" sz="1800" dirty="0" err="1">
                <a:ea typeface="+mn-lt"/>
                <a:cs typeface="+mn-lt"/>
              </a:rPr>
              <a:t>DAcico</a:t>
            </a:r>
            <a:r>
              <a:rPr lang="en-US" sz="1800" dirty="0">
                <a:ea typeface="+mn-lt"/>
                <a:cs typeface="+mn-lt"/>
              </a:rPr>
              <a:t>)</a:t>
            </a:r>
            <a:endParaRPr lang="en-US" sz="1800">
              <a:ea typeface="Meiryo"/>
            </a:endParaRPr>
          </a:p>
        </p:txBody>
      </p:sp>
    </p:spTree>
    <p:extLst>
      <p:ext uri="{BB962C8B-B14F-4D97-AF65-F5344CB8AC3E}">
        <p14:creationId xmlns:p14="http://schemas.microsoft.com/office/powerpoint/2010/main" val="269862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BBEF-9383-4B93-81F6-85C2C169BC5A}"/>
              </a:ext>
            </a:extLst>
          </p:cNvPr>
          <p:cNvSpPr>
            <a:spLocks noGrp="1"/>
          </p:cNvSpPr>
          <p:nvPr>
            <p:ph type="title"/>
          </p:nvPr>
        </p:nvSpPr>
        <p:spPr>
          <a:xfrm>
            <a:off x="4237353" y="2730620"/>
            <a:ext cx="6565335" cy="1238279"/>
          </a:xfrm>
        </p:spPr>
        <p:txBody>
          <a:bodyPr/>
          <a:lstStyle/>
          <a:p>
            <a:r>
              <a:rPr lang="en-US" sz="4400" b="0" dirty="0">
                <a:ea typeface="+mj-lt"/>
                <a:cs typeface="+mj-lt"/>
              </a:rPr>
              <a:t>Mission</a:t>
            </a:r>
            <a:endParaRPr lang="en-US" sz="4400">
              <a:ea typeface="+mj-lt"/>
              <a:cs typeface="+mj-lt"/>
            </a:endParaRPr>
          </a:p>
        </p:txBody>
      </p:sp>
      <p:sp>
        <p:nvSpPr>
          <p:cNvPr id="3" name="Text Placeholder 2">
            <a:extLst>
              <a:ext uri="{FF2B5EF4-FFF2-40B4-BE49-F238E27FC236}">
                <a16:creationId xmlns:a16="http://schemas.microsoft.com/office/drawing/2014/main" id="{CBA5713C-69C6-4559-87CF-6C7F47D23B7C}"/>
              </a:ext>
            </a:extLst>
          </p:cNvPr>
          <p:cNvSpPr>
            <a:spLocks noGrp="1"/>
          </p:cNvSpPr>
          <p:nvPr>
            <p:ph type="body" idx="1"/>
          </p:nvPr>
        </p:nvSpPr>
        <p:spPr>
          <a:xfrm>
            <a:off x="4237351" y="3810748"/>
            <a:ext cx="7758653" cy="1029648"/>
          </a:xfrm>
        </p:spPr>
        <p:txBody>
          <a:bodyPr vert="horz" lIns="109728" tIns="109728" rIns="109728" bIns="91440" rtlCol="0" anchor="t">
            <a:normAutofit/>
          </a:bodyPr>
          <a:lstStyle/>
          <a:p>
            <a:r>
              <a:rPr lang="en-US" sz="1500" dirty="0">
                <a:ea typeface="+mn-lt"/>
                <a:cs typeface="+mn-lt"/>
              </a:rPr>
              <a:t>To be the best Business Advertising and Service Agency Companies.  </a:t>
            </a:r>
          </a:p>
          <a:p>
            <a:endParaRPr lang="en-US" sz="1500" dirty="0">
              <a:ea typeface="Meiryo"/>
            </a:endParaRPr>
          </a:p>
        </p:txBody>
      </p:sp>
      <p:sp>
        <p:nvSpPr>
          <p:cNvPr id="5" name="Title 1">
            <a:extLst>
              <a:ext uri="{FF2B5EF4-FFF2-40B4-BE49-F238E27FC236}">
                <a16:creationId xmlns:a16="http://schemas.microsoft.com/office/drawing/2014/main" id="{E522B23F-6B89-40E8-A7C5-015459B9945E}"/>
              </a:ext>
            </a:extLst>
          </p:cNvPr>
          <p:cNvSpPr txBox="1">
            <a:spLocks/>
          </p:cNvSpPr>
          <p:nvPr/>
        </p:nvSpPr>
        <p:spPr>
          <a:xfrm>
            <a:off x="4294862" y="4326507"/>
            <a:ext cx="6565335" cy="1238279"/>
          </a:xfrm>
          <a:prstGeom prst="rect">
            <a:avLst/>
          </a:prstGeom>
        </p:spPr>
        <p:txBody>
          <a:bodyPr vert="horz" lIns="109728" tIns="109728" rIns="109728" bIns="91440" rtlCol="0" anchor="b">
            <a:noAutofit/>
          </a:bodyPr>
          <a:lstStyle>
            <a:lvl1pPr algn="l" defTabSz="914400" rtl="0" eaLnBrk="1" latinLnBrk="0" hangingPunct="1">
              <a:lnSpc>
                <a:spcPct val="110000"/>
              </a:lnSpc>
              <a:spcBef>
                <a:spcPct val="0"/>
              </a:spcBef>
              <a:buNone/>
              <a:defRPr sz="4800" b="1" kern="1200" cap="none" spc="150" baseline="0">
                <a:solidFill>
                  <a:schemeClr val="tx1">
                    <a:lumMod val="75000"/>
                    <a:lumOff val="25000"/>
                  </a:schemeClr>
                </a:solidFill>
                <a:latin typeface="+mj-lt"/>
                <a:ea typeface="+mj-ea"/>
                <a:cs typeface="+mj-cs"/>
              </a:defRPr>
            </a:lvl1pPr>
          </a:lstStyle>
          <a:p>
            <a:r>
              <a:rPr lang="en-US" sz="4400" b="0" dirty="0" err="1">
                <a:ea typeface="+mj-lt"/>
                <a:cs typeface="+mj-lt"/>
              </a:rPr>
              <a:t>Vission</a:t>
            </a:r>
            <a:r>
              <a:rPr lang="en-US" sz="4400" b="0" dirty="0">
                <a:ea typeface="+mj-lt"/>
                <a:cs typeface="+mj-lt"/>
              </a:rPr>
              <a:t>.</a:t>
            </a:r>
            <a:endParaRPr lang="en-US" dirty="0"/>
          </a:p>
        </p:txBody>
      </p:sp>
      <p:sp>
        <p:nvSpPr>
          <p:cNvPr id="7" name="Text Placeholder 2">
            <a:extLst>
              <a:ext uri="{FF2B5EF4-FFF2-40B4-BE49-F238E27FC236}">
                <a16:creationId xmlns:a16="http://schemas.microsoft.com/office/drawing/2014/main" id="{E0330395-B619-43A2-9B1B-D98C386EBAE6}"/>
              </a:ext>
            </a:extLst>
          </p:cNvPr>
          <p:cNvSpPr txBox="1">
            <a:spLocks/>
          </p:cNvSpPr>
          <p:nvPr/>
        </p:nvSpPr>
        <p:spPr>
          <a:xfrm>
            <a:off x="4237351" y="5421012"/>
            <a:ext cx="7758653" cy="1029648"/>
          </a:xfrm>
          <a:prstGeom prst="rect">
            <a:avLst/>
          </a:prstGeom>
        </p:spPr>
        <p:txBody>
          <a:bodyPr vert="horz" lIns="109728" tIns="109728" rIns="109728" bIns="91440" rtlCol="0" anchor="t">
            <a:normAutofit/>
          </a:bodyPr>
          <a:lstStyle>
            <a:lvl1pPr marL="0" indent="0" algn="l" defTabSz="914400" rtl="0" eaLnBrk="1" latinLnBrk="0" hangingPunct="1">
              <a:lnSpc>
                <a:spcPct val="130000"/>
              </a:lnSpc>
              <a:spcBef>
                <a:spcPts val="0"/>
              </a:spcBef>
              <a:buFont typeface="Corbel" panose="020B0503020204020204" pitchFamily="34" charset="0"/>
              <a:buNone/>
              <a:defRPr sz="2000" b="0" kern="1200" spc="150" baseline="0">
                <a:solidFill>
                  <a:schemeClr val="tx1">
                    <a:lumMod val="75000"/>
                    <a:lumOff val="25000"/>
                  </a:schemeClr>
                </a:solidFill>
                <a:latin typeface="+mn-lt"/>
                <a:ea typeface="+mn-ea"/>
                <a:cs typeface="+mn-cs"/>
              </a:defRPr>
            </a:lvl1pPr>
            <a:lvl2pPr marL="457200" indent="0" algn="l" defTabSz="914400" rtl="0" eaLnBrk="1" latinLnBrk="0" hangingPunct="1">
              <a:lnSpc>
                <a:spcPct val="140000"/>
              </a:lnSpc>
              <a:spcBef>
                <a:spcPts val="930"/>
              </a:spcBef>
              <a:buFont typeface="Corbel" panose="020B0503020204020204" pitchFamily="34" charset="0"/>
              <a:buNone/>
              <a:defRPr sz="2000" kern="1200" spc="150" baseline="0">
                <a:solidFill>
                  <a:schemeClr val="tx1">
                    <a:tint val="75000"/>
                  </a:schemeClr>
                </a:solidFill>
                <a:latin typeface="+mn-lt"/>
                <a:ea typeface="+mn-ea"/>
                <a:cs typeface="+mn-cs"/>
              </a:defRPr>
            </a:lvl2pPr>
            <a:lvl3pPr marL="914400" indent="0" algn="l" defTabSz="914400" rtl="0" eaLnBrk="1" latinLnBrk="0" hangingPunct="1">
              <a:lnSpc>
                <a:spcPct val="140000"/>
              </a:lnSpc>
              <a:spcBef>
                <a:spcPts val="930"/>
              </a:spcBef>
              <a:buFont typeface="Corbel" panose="020B0503020204020204" pitchFamily="34" charset="0"/>
              <a:buNone/>
              <a:defRPr sz="1800" i="1" kern="1200" spc="150" baseline="0">
                <a:solidFill>
                  <a:schemeClr val="tx1">
                    <a:tint val="75000"/>
                  </a:schemeClr>
                </a:solidFill>
                <a:latin typeface="+mn-lt"/>
                <a:ea typeface="+mn-ea"/>
                <a:cs typeface="+mn-cs"/>
              </a:defRPr>
            </a:lvl3pPr>
            <a:lvl4pPr marL="137160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tint val="75000"/>
                  </a:schemeClr>
                </a:solidFill>
                <a:latin typeface="+mn-lt"/>
                <a:ea typeface="+mn-ea"/>
                <a:cs typeface="+mn-cs"/>
              </a:defRPr>
            </a:lvl4pPr>
            <a:lvl5pPr marL="1828800" indent="0" algn="l" defTabSz="914400" rtl="0" eaLnBrk="1" latinLnBrk="0" hangingPunct="1">
              <a:lnSpc>
                <a:spcPct val="140000"/>
              </a:lnSpc>
              <a:spcBef>
                <a:spcPts val="930"/>
              </a:spcBef>
              <a:buFont typeface="Corbel" panose="020B0503020204020204" pitchFamily="34" charset="0"/>
              <a:buNone/>
              <a:defRPr sz="1600" i="1" kern="1200" spc="150" baseline="0">
                <a:solidFill>
                  <a:schemeClr val="tx1">
                    <a:tint val="75000"/>
                  </a:schemeClr>
                </a:solidFill>
                <a:latin typeface="+mn-lt"/>
                <a:ea typeface="+mn-ea"/>
                <a:cs typeface="+mn-cs"/>
              </a:defRPr>
            </a:lvl5pPr>
            <a:lvl6pPr marL="2286000" indent="0" algn="l" defTabSz="914400" rtl="0" eaLnBrk="1" latinLnBrk="0" hangingPunct="1">
              <a:lnSpc>
                <a:spcPct val="111000"/>
              </a:lnSpc>
              <a:spcBef>
                <a:spcPts val="930"/>
              </a:spcBef>
              <a:buFont typeface="Corbel" panose="020B0503020204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1000"/>
              </a:lnSpc>
              <a:spcBef>
                <a:spcPts val="930"/>
              </a:spcBef>
              <a:buFont typeface="Corbel" panose="020B0503020204020204" pitchFamily="34" charset="0"/>
              <a:buNone/>
              <a:defRPr sz="1600" i="1" kern="1200">
                <a:solidFill>
                  <a:schemeClr val="tx1">
                    <a:tint val="75000"/>
                  </a:schemeClr>
                </a:solidFill>
                <a:latin typeface="+mn-lt"/>
                <a:ea typeface="+mn-ea"/>
                <a:cs typeface="+mn-cs"/>
              </a:defRPr>
            </a:lvl7pPr>
            <a:lvl8pPr marL="3200400" indent="0" algn="l" defTabSz="914400" rtl="0" eaLnBrk="1" latinLnBrk="0" hangingPunct="1">
              <a:lnSpc>
                <a:spcPct val="111000"/>
              </a:lnSpc>
              <a:spcBef>
                <a:spcPts val="930"/>
              </a:spcBef>
              <a:buFont typeface="Corbel" panose="020B0503020204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11000"/>
              </a:lnSpc>
              <a:spcBef>
                <a:spcPts val="930"/>
              </a:spcBef>
              <a:buFont typeface="Corbel" panose="020B0503020204020204" pitchFamily="34" charset="0"/>
              <a:buNone/>
              <a:defRPr sz="1600" i="1" kern="1200">
                <a:solidFill>
                  <a:schemeClr val="tx1">
                    <a:tint val="75000"/>
                  </a:schemeClr>
                </a:solidFill>
                <a:latin typeface="+mn-lt"/>
                <a:ea typeface="+mn-ea"/>
                <a:cs typeface="+mn-cs"/>
              </a:defRPr>
            </a:lvl9pPr>
          </a:lstStyle>
          <a:p>
            <a:r>
              <a:rPr lang="en-US" sz="1500">
                <a:ea typeface="+mn-lt"/>
                <a:cs typeface="+mn-lt"/>
              </a:rPr>
              <a:t>The company aims at 2020/25 to be the best companies for Creative Projects that are productive for development </a:t>
            </a:r>
            <a:endParaRPr lang="en-US"/>
          </a:p>
          <a:p>
            <a:endParaRPr lang="en-US" sz="1500" dirty="0">
              <a:ea typeface="Meiryo"/>
            </a:endParaRPr>
          </a:p>
        </p:txBody>
      </p:sp>
    </p:spTree>
    <p:extLst>
      <p:ext uri="{BB962C8B-B14F-4D97-AF65-F5344CB8AC3E}">
        <p14:creationId xmlns:p14="http://schemas.microsoft.com/office/powerpoint/2010/main" val="3404033180"/>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1</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SketchLinesVTI</vt:lpstr>
      <vt:lpstr>PowerPoint Presentation</vt:lpstr>
      <vt:lpstr>Kombo Arts promotion.</vt:lpstr>
      <vt:lpstr>PowerPoint Presentation</vt:lpstr>
      <vt:lpstr>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2020-02-13T07:37:18Z</dcterms:created>
  <dcterms:modified xsi:type="dcterms:W3CDTF">2020-09-22T19:04:36Z</dcterms:modified>
</cp:coreProperties>
</file>